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chemeClr val="accent6">
            <a:hueOff val="-1425723"/>
            <a:satOff val="52538"/>
            <a:lumOff val="85544"/>
          </a:schemeClr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425723"/>
              <a:satOff val="52538"/>
              <a:lumOff val="85544"/>
            </a:schemeClr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425723"/>
              <a:satOff val="52538"/>
              <a:lumOff val="85544"/>
            </a:schemeClr>
          </a:solidFill>
        </a:fill>
      </a:tcStyle>
    </a:lastRow>
    <a:fir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35708"/>
              <a:satOff val="85060"/>
              <a:lumOff val="-177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659182"/>
              <a:satOff val="82983"/>
              <a:lumOff val="-395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chemeClr val="accent6">
            <a:hueOff val="-1425723"/>
            <a:satOff val="52538"/>
            <a:lumOff val="85544"/>
          </a:schemeClr>
        </a:fontRef>
        <a:schemeClr val="accent6">
          <a:hueOff val="-1425723"/>
          <a:satOff val="52538"/>
          <a:lumOff val="85544"/>
        </a:schemeClr>
      </a:tcTxStyle>
      <a:tcStyle>
        <a:tcBdr>
          <a:lef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>
                  <a:hueOff val="-1425723"/>
                  <a:satOff val="52538"/>
                  <a:lumOff val="85544"/>
                </a:schemeClr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56" d="100"/>
          <a:sy n="56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70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2550" y="0"/>
            <a:ext cx="138925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body" sz="quarter" idx="13"/>
          </p:nvPr>
        </p:nvSpPr>
        <p:spPr>
          <a:xfrm>
            <a:off x="3144293" y="3181346"/>
            <a:ext cx="3210367" cy="723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IBM</a:t>
            </a:r>
            <a:r>
              <a:t>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Bluemix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4"/>
          </p:nvPr>
        </p:nvSpPr>
        <p:spPr>
          <a:xfrm>
            <a:off x="3144293" y="5012690"/>
            <a:ext cx="6848588" cy="3004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Your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Goes Here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5"/>
          </p:nvPr>
        </p:nvSpPr>
        <p:spPr>
          <a:xfrm>
            <a:off x="3144293" y="7893050"/>
            <a:ext cx="4311682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Subtitle goes here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4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3167430" y="4353331"/>
            <a:ext cx="447464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Subtitle goes here.</a:t>
            </a:r>
          </a:p>
        </p:txBody>
      </p:sp>
      <p:sp>
        <p:nvSpPr>
          <p:cNvPr id="154" name="Shape 154"/>
          <p:cNvSpPr/>
          <p:nvPr/>
        </p:nvSpPr>
        <p:spPr>
          <a:xfrm>
            <a:off x="-514350" y="2290147"/>
            <a:ext cx="3358555" cy="1892301"/>
          </a:xfrm>
          <a:prstGeom prst="rect">
            <a:avLst/>
          </a:prstGeom>
          <a:solidFill>
            <a:schemeClr val="accent3">
              <a:hueOff val="488606"/>
              <a:satOff val="78400"/>
              <a:lumOff val="3861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095358" y="2060277"/>
            <a:ext cx="556975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83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TITLE</a:t>
            </a:r>
          </a:p>
          <a:p>
            <a:pPr>
              <a:lnSpc>
                <a:spcPct val="80000"/>
              </a:lnSpc>
              <a:defRPr sz="83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pic" idx="13"/>
          </p:nvPr>
        </p:nvSpPr>
        <p:spPr>
          <a:xfrm>
            <a:off x="9124751" y="0"/>
            <a:ext cx="15272694" cy="1371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rgbClr val="043C32">
                    <a:alpha val="40000"/>
                  </a:srgb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37446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8132731" y="6000749"/>
            <a:ext cx="8118538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New Section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23770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ty 1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sz="quarter" idx="13"/>
          </p:nvPr>
        </p:nvSpPr>
        <p:spPr>
          <a:xfrm>
            <a:off x="10079363" y="2150716"/>
            <a:ext cx="6088073" cy="4404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sz="quarter" idx="14"/>
          </p:nvPr>
        </p:nvSpPr>
        <p:spPr>
          <a:xfrm>
            <a:off x="16725503" y="2150716"/>
            <a:ext cx="6088073" cy="4404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sz="quarter" idx="15"/>
          </p:nvPr>
        </p:nvSpPr>
        <p:spPr>
          <a:xfrm>
            <a:off x="10079363" y="7160304"/>
            <a:ext cx="6088073" cy="4404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sz="quarter" idx="16"/>
          </p:nvPr>
        </p:nvSpPr>
        <p:spPr>
          <a:xfrm>
            <a:off x="16725503" y="7160304"/>
            <a:ext cx="6088073" cy="4404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-260350" y="5329416"/>
            <a:ext cx="1765896" cy="3057169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812658" y="5283199"/>
            <a:ext cx="5911336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</a:t>
            </a:r>
          </a:p>
          <a:p>
            <a:pPr>
              <a:lnSpc>
                <a:spcPct val="80000"/>
              </a:lnSpc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TITLE CAN </a:t>
            </a:r>
            <a:br/>
            <a:r>
              <a:t>GO HERE</a:t>
            </a:r>
          </a:p>
        </p:txBody>
      </p:sp>
      <p:sp>
        <p:nvSpPr>
          <p:cNvPr id="179" name="Shape 179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237700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ty 2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pic" sz="half" idx="13"/>
          </p:nvPr>
        </p:nvSpPr>
        <p:spPr>
          <a:xfrm>
            <a:off x="5550928" y="-373201"/>
            <a:ext cx="7476485" cy="147151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201611" y="3615903"/>
            <a:ext cx="903354" cy="1"/>
          </a:xfrm>
          <a:prstGeom prst="line">
            <a:avLst/>
          </a:prstGeom>
          <a:ln w="76200">
            <a:solidFill>
              <a:schemeClr val="accent6">
                <a:hueOff val="-1425723"/>
                <a:satOff val="52538"/>
                <a:lumOff val="855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4"/>
          </p:nvPr>
        </p:nvSpPr>
        <p:spPr>
          <a:xfrm>
            <a:off x="607320" y="9560410"/>
            <a:ext cx="4488171" cy="3403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</a:t>
            </a:r>
            <a:br/>
            <a:r>
              <a:t>TITLE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5"/>
          </p:nvPr>
        </p:nvSpPr>
        <p:spPr>
          <a:xfrm>
            <a:off x="13986234" y="3237943"/>
            <a:ext cx="8866184" cy="16581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584200">
              <a:lnSpc>
                <a:spcPct val="90000"/>
              </a:lnSpc>
              <a:spcBef>
                <a:spcPts val="0"/>
              </a:spcBef>
              <a:buSzTx/>
              <a:buNone/>
              <a:defRPr sz="5800">
                <a:solidFill>
                  <a:schemeClr val="accent1"/>
                </a:solidFill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</a:lstStyle>
          <a:p>
            <a:r>
              <a:t>Quote goes here.</a:t>
            </a:r>
          </a:p>
        </p:txBody>
      </p:sp>
      <p:sp>
        <p:nvSpPr>
          <p:cNvPr id="191" name="Shape 191"/>
          <p:cNvSpPr/>
          <p:nvPr/>
        </p:nvSpPr>
        <p:spPr>
          <a:xfrm>
            <a:off x="13343146" y="1655024"/>
            <a:ext cx="1651027" cy="392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30100">
                <a:solidFill>
                  <a:schemeClr val="accent4">
                    <a:hueOff val="682739"/>
                    <a:satOff val="53055"/>
                    <a:lumOff val="38442"/>
                  </a:schemeClr>
                </a:solidFill>
                <a:latin typeface="Lubalin Demi for IBM"/>
                <a:ea typeface="Lubalin Demi for IBM"/>
                <a:cs typeface="Lubalin Demi for IBM"/>
                <a:sym typeface="Lubalin Demi for IBM"/>
              </a:defRPr>
            </a:lvl1pPr>
          </a:lstStyle>
          <a:p>
            <a:r>
              <a:t>“</a:t>
            </a:r>
          </a:p>
        </p:txBody>
      </p:sp>
      <p:sp>
        <p:nvSpPr>
          <p:cNvPr id="192" name="Shape 192"/>
          <p:cNvSpPr/>
          <p:nvPr/>
        </p:nvSpPr>
        <p:spPr>
          <a:xfrm>
            <a:off x="652423" y="766537"/>
            <a:ext cx="903354" cy="1"/>
          </a:xfrm>
          <a:prstGeom prst="line">
            <a:avLst/>
          </a:prstGeom>
          <a:ln w="139700">
            <a:solidFill>
              <a:schemeClr val="accent3">
                <a:hueOff val="488606"/>
                <a:satOff val="78400"/>
                <a:lumOff val="3861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237954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t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sz="quarter" idx="13"/>
          </p:nvPr>
        </p:nvSpPr>
        <p:spPr>
          <a:xfrm>
            <a:off x="2206625" y="2342984"/>
            <a:ext cx="5948710" cy="3004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Meet the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Team.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4"/>
          </p:nvPr>
        </p:nvSpPr>
        <p:spPr>
          <a:xfrm>
            <a:off x="12997230" y="22086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5"/>
          </p:nvPr>
        </p:nvSpPr>
        <p:spPr>
          <a:xfrm>
            <a:off x="12997230" y="2684869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pic" sz="quarter" idx="16"/>
          </p:nvPr>
        </p:nvSpPr>
        <p:spPr>
          <a:xfrm>
            <a:off x="11103495" y="2281009"/>
            <a:ext cx="1656161" cy="15242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7"/>
          </p:nvPr>
        </p:nvSpPr>
        <p:spPr>
          <a:xfrm>
            <a:off x="12997230" y="46851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8"/>
          </p:nvPr>
        </p:nvSpPr>
        <p:spPr>
          <a:xfrm>
            <a:off x="12997230" y="5161368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06" name="Shape 206"/>
          <p:cNvSpPr>
            <a:spLocks noGrp="1"/>
          </p:cNvSpPr>
          <p:nvPr>
            <p:ph type="pic" sz="quarter" idx="19"/>
          </p:nvPr>
        </p:nvSpPr>
        <p:spPr>
          <a:xfrm>
            <a:off x="11103495" y="4757508"/>
            <a:ext cx="1656161" cy="15242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20"/>
          </p:nvPr>
        </p:nvSpPr>
        <p:spPr>
          <a:xfrm>
            <a:off x="12997230" y="71616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21"/>
          </p:nvPr>
        </p:nvSpPr>
        <p:spPr>
          <a:xfrm>
            <a:off x="12997230" y="7637868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pic" sz="quarter" idx="22"/>
          </p:nvPr>
        </p:nvSpPr>
        <p:spPr>
          <a:xfrm>
            <a:off x="11103495" y="7234009"/>
            <a:ext cx="1656161" cy="15242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23"/>
          </p:nvPr>
        </p:nvSpPr>
        <p:spPr>
          <a:xfrm>
            <a:off x="12997230" y="96381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sz="quarter" idx="24"/>
          </p:nvPr>
        </p:nvSpPr>
        <p:spPr>
          <a:xfrm>
            <a:off x="12997230" y="10114368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pic" sz="quarter" idx="25"/>
          </p:nvPr>
        </p:nvSpPr>
        <p:spPr>
          <a:xfrm>
            <a:off x="11103495" y="9710509"/>
            <a:ext cx="1656161" cy="15242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26"/>
          </p:nvPr>
        </p:nvSpPr>
        <p:spPr>
          <a:xfrm>
            <a:off x="18839231" y="22086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27"/>
          </p:nvPr>
        </p:nvSpPr>
        <p:spPr>
          <a:xfrm>
            <a:off x="18839231" y="2684869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15" name="Shape 215"/>
          <p:cNvSpPr>
            <a:spLocks noGrp="1"/>
          </p:cNvSpPr>
          <p:nvPr>
            <p:ph type="pic" sz="quarter" idx="28"/>
          </p:nvPr>
        </p:nvSpPr>
        <p:spPr>
          <a:xfrm>
            <a:off x="16945496" y="2281009"/>
            <a:ext cx="1656161" cy="15242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29"/>
          </p:nvPr>
        </p:nvSpPr>
        <p:spPr>
          <a:xfrm>
            <a:off x="18839231" y="46851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quarter" idx="30"/>
          </p:nvPr>
        </p:nvSpPr>
        <p:spPr>
          <a:xfrm>
            <a:off x="18839231" y="5161368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pic" sz="quarter" idx="31"/>
          </p:nvPr>
        </p:nvSpPr>
        <p:spPr>
          <a:xfrm>
            <a:off x="16945496" y="4757508"/>
            <a:ext cx="1656161" cy="15242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32"/>
          </p:nvPr>
        </p:nvSpPr>
        <p:spPr>
          <a:xfrm>
            <a:off x="18839231" y="71616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quarter" idx="33"/>
          </p:nvPr>
        </p:nvSpPr>
        <p:spPr>
          <a:xfrm>
            <a:off x="18839231" y="7637868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pic" sz="quarter" idx="34"/>
          </p:nvPr>
        </p:nvSpPr>
        <p:spPr>
          <a:xfrm>
            <a:off x="16945496" y="7234009"/>
            <a:ext cx="1656161" cy="15242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35"/>
          </p:nvPr>
        </p:nvSpPr>
        <p:spPr>
          <a:xfrm>
            <a:off x="18839231" y="9638118"/>
            <a:ext cx="1359546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Name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quarter" idx="36"/>
          </p:nvPr>
        </p:nvSpPr>
        <p:spPr>
          <a:xfrm>
            <a:off x="18839231" y="10114368"/>
            <a:ext cx="2907465" cy="584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pic" sz="quarter" idx="37"/>
          </p:nvPr>
        </p:nvSpPr>
        <p:spPr>
          <a:xfrm>
            <a:off x="16945496" y="9710509"/>
            <a:ext cx="1656161" cy="15242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236684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-381000" y="-416223"/>
            <a:ext cx="7719715" cy="14548446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3"/>
          </p:nvPr>
        </p:nvSpPr>
        <p:spPr>
          <a:xfrm>
            <a:off x="9314230" y="2499320"/>
            <a:ext cx="1879800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4"/>
          </p:nvPr>
        </p:nvSpPr>
        <p:spPr>
          <a:xfrm>
            <a:off x="9314230" y="3166070"/>
            <a:ext cx="13255087" cy="1066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5"/>
          </p:nvPr>
        </p:nvSpPr>
        <p:spPr>
          <a:xfrm>
            <a:off x="9314230" y="5828029"/>
            <a:ext cx="1879800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6"/>
          </p:nvPr>
        </p:nvSpPr>
        <p:spPr>
          <a:xfrm>
            <a:off x="9314230" y="6526529"/>
            <a:ext cx="13023411" cy="1066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7"/>
          </p:nvPr>
        </p:nvSpPr>
        <p:spPr>
          <a:xfrm>
            <a:off x="9314230" y="9156739"/>
            <a:ext cx="1879800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8"/>
          </p:nvPr>
        </p:nvSpPr>
        <p:spPr>
          <a:xfrm>
            <a:off x="9314230" y="9823489"/>
            <a:ext cx="13023411" cy="1066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9"/>
          </p:nvPr>
        </p:nvSpPr>
        <p:spPr>
          <a:xfrm>
            <a:off x="787263" y="5866077"/>
            <a:ext cx="5367301" cy="238760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241" name="Shape 241"/>
          <p:cNvSpPr/>
          <p:nvPr/>
        </p:nvSpPr>
        <p:spPr>
          <a:xfrm>
            <a:off x="939663" y="5600861"/>
            <a:ext cx="998405" cy="1"/>
          </a:xfrm>
          <a:prstGeom prst="line">
            <a:avLst/>
          </a:prstGeom>
          <a:ln w="127000">
            <a:solidFill>
              <a:srgbClr val="1E354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236684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2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-381000" y="-416223"/>
            <a:ext cx="7719715" cy="14548446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half" idx="13"/>
          </p:nvPr>
        </p:nvSpPr>
        <p:spPr>
          <a:xfrm>
            <a:off x="9764067" y="2037027"/>
            <a:ext cx="11781037" cy="92837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4"/>
          </p:nvPr>
        </p:nvSpPr>
        <p:spPr>
          <a:xfrm>
            <a:off x="787263" y="5866077"/>
            <a:ext cx="5367301" cy="238760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253" name="Shape 253"/>
          <p:cNvSpPr/>
          <p:nvPr/>
        </p:nvSpPr>
        <p:spPr>
          <a:xfrm>
            <a:off x="939663" y="5600861"/>
            <a:ext cx="998405" cy="1"/>
          </a:xfrm>
          <a:prstGeom prst="line">
            <a:avLst/>
          </a:prstGeom>
          <a:ln w="127000">
            <a:solidFill>
              <a:srgbClr val="1E3548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236430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3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010972" y="-416223"/>
            <a:ext cx="7431486" cy="14548446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3"/>
          </p:nvPr>
        </p:nvSpPr>
        <p:spPr>
          <a:xfrm>
            <a:off x="1502248" y="5577839"/>
            <a:ext cx="6448934" cy="17145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4"/>
          </p:nvPr>
        </p:nvSpPr>
        <p:spPr>
          <a:xfrm>
            <a:off x="6098888" y="7038340"/>
            <a:ext cx="1792518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5"/>
          </p:nvPr>
        </p:nvSpPr>
        <p:spPr>
          <a:xfrm>
            <a:off x="9822230" y="2499320"/>
            <a:ext cx="1879800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6"/>
          </p:nvPr>
        </p:nvSpPr>
        <p:spPr>
          <a:xfrm>
            <a:off x="9822230" y="3166070"/>
            <a:ext cx="12295741" cy="1066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7"/>
          </p:nvPr>
        </p:nvSpPr>
        <p:spPr>
          <a:xfrm>
            <a:off x="9822230" y="5828029"/>
            <a:ext cx="1879800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8"/>
          </p:nvPr>
        </p:nvSpPr>
        <p:spPr>
          <a:xfrm>
            <a:off x="9822230" y="6526529"/>
            <a:ext cx="13023411" cy="1066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9"/>
          </p:nvPr>
        </p:nvSpPr>
        <p:spPr>
          <a:xfrm>
            <a:off x="9822230" y="9156739"/>
            <a:ext cx="1879800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20"/>
          </p:nvPr>
        </p:nvSpPr>
        <p:spPr>
          <a:xfrm>
            <a:off x="9822230" y="9823489"/>
            <a:ext cx="13023411" cy="10668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271" name="Shape 271"/>
          <p:cNvSpPr/>
          <p:nvPr/>
        </p:nvSpPr>
        <p:spPr>
          <a:xfrm>
            <a:off x="16299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236430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4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010972" y="-416223"/>
            <a:ext cx="7431486" cy="14548446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3"/>
          </p:nvPr>
        </p:nvSpPr>
        <p:spPr>
          <a:xfrm>
            <a:off x="1502248" y="5577839"/>
            <a:ext cx="6448934" cy="17145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4"/>
          </p:nvPr>
        </p:nvSpPr>
        <p:spPr>
          <a:xfrm>
            <a:off x="6098888" y="7038340"/>
            <a:ext cx="1792518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282" name="Shape 282"/>
          <p:cNvSpPr/>
          <p:nvPr/>
        </p:nvSpPr>
        <p:spPr>
          <a:xfrm>
            <a:off x="16299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half" idx="15"/>
          </p:nvPr>
        </p:nvSpPr>
        <p:spPr>
          <a:xfrm>
            <a:off x="10449867" y="2216150"/>
            <a:ext cx="10407056" cy="928370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236430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5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body" sz="quarter" idx="13"/>
          </p:nvPr>
        </p:nvSpPr>
        <p:spPr>
          <a:xfrm>
            <a:off x="3287067" y="4108410"/>
            <a:ext cx="1474274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4"/>
          </p:nvPr>
        </p:nvSpPr>
        <p:spPr>
          <a:xfrm>
            <a:off x="3287067" y="4920557"/>
            <a:ext cx="8405615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5"/>
          </p:nvPr>
        </p:nvSpPr>
        <p:spPr>
          <a:xfrm>
            <a:off x="3287067" y="7092950"/>
            <a:ext cx="1474274" cy="7239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6"/>
          </p:nvPr>
        </p:nvSpPr>
        <p:spPr>
          <a:xfrm>
            <a:off x="3287067" y="7877194"/>
            <a:ext cx="8235356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7"/>
          </p:nvPr>
        </p:nvSpPr>
        <p:spPr>
          <a:xfrm>
            <a:off x="3287067" y="10052089"/>
            <a:ext cx="1474274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8"/>
          </p:nvPr>
        </p:nvSpPr>
        <p:spPr>
          <a:xfrm>
            <a:off x="3287067" y="10864607"/>
            <a:ext cx="8405615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297" name="Shape 297"/>
          <p:cNvSpPr/>
          <p:nvPr/>
        </p:nvSpPr>
        <p:spPr>
          <a:xfrm>
            <a:off x="1181804" y="1097240"/>
            <a:ext cx="7959015" cy="93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6600">
                <a:solidFill>
                  <a:srgbClr val="325C80"/>
                </a:solidFill>
                <a:latin typeface="HelvNeue Medium for IBM"/>
                <a:ea typeface="HelvNeue Medium for IBM"/>
                <a:cs typeface="HelvNeue Medium for IBM"/>
                <a:sym typeface="HelvNeue Medium for IBM"/>
              </a:defRPr>
            </a:lvl1pPr>
          </a:lstStyle>
          <a:p>
            <a:r>
              <a:t>Slide Title Goes Here</a:t>
            </a:r>
          </a:p>
        </p:txBody>
      </p:sp>
      <p:sp>
        <p:nvSpPr>
          <p:cNvPr id="298" name="Shape 298"/>
          <p:cNvSpPr/>
          <p:nvPr/>
        </p:nvSpPr>
        <p:spPr>
          <a:xfrm>
            <a:off x="-246324" y="-289401"/>
            <a:ext cx="24876647" cy="3415114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9"/>
          </p:nvPr>
        </p:nvSpPr>
        <p:spPr>
          <a:xfrm>
            <a:off x="1331220" y="1266297"/>
            <a:ext cx="9263852" cy="5354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584200">
              <a:spcBef>
                <a:spcPts val="0"/>
              </a:spcBef>
              <a:buSzTx/>
              <a:buNone/>
              <a:defRPr sz="2900" b="1" spc="232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TITLE GOES HERE</a:t>
            </a:r>
          </a:p>
        </p:txBody>
      </p:sp>
      <p:sp>
        <p:nvSpPr>
          <p:cNvPr id="300" name="Shape 300"/>
          <p:cNvSpPr/>
          <p:nvPr/>
        </p:nvSpPr>
        <p:spPr>
          <a:xfrm>
            <a:off x="1455611" y="2117303"/>
            <a:ext cx="903354" cy="1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body" sz="quarter" idx="20"/>
          </p:nvPr>
        </p:nvSpPr>
        <p:spPr>
          <a:xfrm>
            <a:off x="12964467" y="4108410"/>
            <a:ext cx="1474274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sz="quarter" idx="21"/>
          </p:nvPr>
        </p:nvSpPr>
        <p:spPr>
          <a:xfrm>
            <a:off x="12964467" y="4920557"/>
            <a:ext cx="8405615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quarter" idx="22"/>
          </p:nvPr>
        </p:nvSpPr>
        <p:spPr>
          <a:xfrm>
            <a:off x="12964467" y="7092950"/>
            <a:ext cx="1474274" cy="7239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quarter" idx="23"/>
          </p:nvPr>
        </p:nvSpPr>
        <p:spPr>
          <a:xfrm>
            <a:off x="12964467" y="7877194"/>
            <a:ext cx="8235356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sz="quarter" idx="24"/>
          </p:nvPr>
        </p:nvSpPr>
        <p:spPr>
          <a:xfrm>
            <a:off x="12964467" y="10052089"/>
            <a:ext cx="1474274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sz="quarter" idx="25"/>
          </p:nvPr>
        </p:nvSpPr>
        <p:spPr>
          <a:xfrm>
            <a:off x="12964467" y="10864607"/>
            <a:ext cx="8405615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07" name="Shape 307"/>
          <p:cNvSpPr/>
          <p:nvPr/>
        </p:nvSpPr>
        <p:spPr>
          <a:xfrm>
            <a:off x="410797" y="130372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23643031" y="129533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age 2">
    <p:bg>
      <p:bgPr>
        <a:solidFill>
          <a:schemeClr val="accent1">
            <a:hueOff val="216153"/>
            <a:satOff val="36959"/>
            <a:lumOff val="-2773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sz="quarter" idx="13"/>
          </p:nvPr>
        </p:nvSpPr>
        <p:spPr>
          <a:xfrm>
            <a:off x="3736987" y="4330700"/>
            <a:ext cx="6298408" cy="273050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Subtitle</a:t>
            </a:r>
          </a:p>
          <a:p>
            <a: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Main Title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4"/>
          </p:nvPr>
        </p:nvSpPr>
        <p:spPr>
          <a:xfrm>
            <a:off x="3736987" y="7924800"/>
            <a:ext cx="6008105" cy="7239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Subtitle, Presenters, Date</a:t>
            </a:r>
          </a:p>
        </p:txBody>
      </p:sp>
      <p:sp>
        <p:nvSpPr>
          <p:cNvPr id="30" name="Shape 30"/>
          <p:cNvSpPr/>
          <p:nvPr/>
        </p:nvSpPr>
        <p:spPr>
          <a:xfrm>
            <a:off x="3810000" y="7531100"/>
            <a:ext cx="14930947" cy="0"/>
          </a:xfrm>
          <a:prstGeom prst="line">
            <a:avLst/>
          </a:prstGeom>
          <a:ln w="25400">
            <a:solidFill>
              <a:schemeClr val="accent6">
                <a:hueOff val="-1425723"/>
                <a:satOff val="52538"/>
                <a:lumOff val="855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6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1181804" y="1097240"/>
            <a:ext cx="7959015" cy="93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6600">
                <a:solidFill>
                  <a:srgbClr val="325C80"/>
                </a:solidFill>
                <a:latin typeface="HelvNeue Medium for IBM"/>
                <a:ea typeface="HelvNeue Medium for IBM"/>
                <a:cs typeface="HelvNeue Medium for IBM"/>
                <a:sym typeface="HelvNeue Medium for IBM"/>
              </a:defRPr>
            </a:lvl1pPr>
          </a:lstStyle>
          <a:p>
            <a:r>
              <a:t>Slide Title Goes Here</a:t>
            </a:r>
          </a:p>
        </p:txBody>
      </p:sp>
      <p:sp>
        <p:nvSpPr>
          <p:cNvPr id="316" name="Shape 316"/>
          <p:cNvSpPr/>
          <p:nvPr/>
        </p:nvSpPr>
        <p:spPr>
          <a:xfrm>
            <a:off x="-246324" y="-289401"/>
            <a:ext cx="24876647" cy="3415114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3"/>
          </p:nvPr>
        </p:nvSpPr>
        <p:spPr>
          <a:xfrm>
            <a:off x="1331220" y="1266297"/>
            <a:ext cx="9263852" cy="5354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584200">
              <a:spcBef>
                <a:spcPts val="0"/>
              </a:spcBef>
              <a:buSzTx/>
              <a:buNone/>
              <a:defRPr sz="2900" b="1" spc="232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TITLE GOES HERE</a:t>
            </a:r>
          </a:p>
        </p:txBody>
      </p:sp>
      <p:sp>
        <p:nvSpPr>
          <p:cNvPr id="318" name="Shape 318"/>
          <p:cNvSpPr/>
          <p:nvPr/>
        </p:nvSpPr>
        <p:spPr>
          <a:xfrm>
            <a:off x="1455611" y="2117303"/>
            <a:ext cx="903354" cy="1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410797" y="130372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4"/>
          </p:nvPr>
        </p:nvSpPr>
        <p:spPr>
          <a:xfrm>
            <a:off x="3287067" y="4800600"/>
            <a:ext cx="8001894" cy="594360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5"/>
          </p:nvPr>
        </p:nvSpPr>
        <p:spPr>
          <a:xfrm>
            <a:off x="12735867" y="4800600"/>
            <a:ext cx="8001894" cy="594360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xfrm>
            <a:off x="23592231" y="129533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7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2860526" y="1750635"/>
            <a:ext cx="21549470" cy="1929359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3"/>
          </p:nvPr>
        </p:nvSpPr>
        <p:spPr>
          <a:xfrm>
            <a:off x="3668067" y="2245026"/>
            <a:ext cx="3752368" cy="979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584200">
              <a:spcBef>
                <a:spcPts val="0"/>
              </a:spcBef>
              <a:buSzTx/>
              <a:buNone/>
              <a:defRPr sz="2900" b="1" spc="232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SLIDE TITLE </a:t>
            </a:r>
            <a:br/>
            <a:r>
              <a:t>GOES HERE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4"/>
          </p:nvPr>
        </p:nvSpPr>
        <p:spPr>
          <a:xfrm>
            <a:off x="3668067" y="5487520"/>
            <a:ext cx="1474274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5"/>
          </p:nvPr>
        </p:nvSpPr>
        <p:spPr>
          <a:xfrm>
            <a:off x="3668067" y="6346658"/>
            <a:ext cx="8405615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6"/>
          </p:nvPr>
        </p:nvSpPr>
        <p:spPr>
          <a:xfrm>
            <a:off x="3668067" y="8472060"/>
            <a:ext cx="1474274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7"/>
          </p:nvPr>
        </p:nvSpPr>
        <p:spPr>
          <a:xfrm>
            <a:off x="3668067" y="9303294"/>
            <a:ext cx="8235356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8"/>
          </p:nvPr>
        </p:nvSpPr>
        <p:spPr>
          <a:xfrm>
            <a:off x="13345467" y="5487520"/>
            <a:ext cx="1474274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9"/>
          </p:nvPr>
        </p:nvSpPr>
        <p:spPr>
          <a:xfrm>
            <a:off x="13345467" y="6346658"/>
            <a:ext cx="8405615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sz="quarter" idx="20"/>
          </p:nvPr>
        </p:nvSpPr>
        <p:spPr>
          <a:xfrm>
            <a:off x="13345467" y="8472060"/>
            <a:ext cx="1474274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21"/>
          </p:nvPr>
        </p:nvSpPr>
        <p:spPr>
          <a:xfrm>
            <a:off x="13345467" y="9303294"/>
            <a:ext cx="8235356" cy="1549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339" name="Shape 339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236176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8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-260350" y="5329416"/>
            <a:ext cx="1765896" cy="3057169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1812658" y="5283199"/>
            <a:ext cx="5870184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8300" b="1">
                <a:solidFill>
                  <a:schemeClr val="accent4">
                    <a:hueOff val="682739"/>
                    <a:satOff val="53055"/>
                    <a:lumOff val="3844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</a:t>
            </a:r>
          </a:p>
          <a:p>
            <a:pPr>
              <a:lnSpc>
                <a:spcPct val="80000"/>
              </a:lnSpc>
              <a:defRPr sz="8300" b="1">
                <a:solidFill>
                  <a:schemeClr val="accent4">
                    <a:hueOff val="682739"/>
                    <a:satOff val="53055"/>
                    <a:lumOff val="3844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TITLES HERE</a:t>
            </a:r>
          </a:p>
        </p:txBody>
      </p:sp>
      <p:sp>
        <p:nvSpPr>
          <p:cNvPr id="349" name="Shape 349"/>
          <p:cNvSpPr/>
          <p:nvPr/>
        </p:nvSpPr>
        <p:spPr>
          <a:xfrm>
            <a:off x="9314230" y="2499320"/>
            <a:ext cx="18798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50" name="Shape 350"/>
          <p:cNvSpPr/>
          <p:nvPr/>
        </p:nvSpPr>
        <p:spPr>
          <a:xfrm>
            <a:off x="9314230" y="3166070"/>
            <a:ext cx="1245101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5900"/>
              </a:spcBef>
              <a:defRPr sz="3200">
                <a:solidFill>
                  <a:schemeClr val="accent6"/>
                </a:solidFill>
              </a:defRPr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51" name="Shape 351"/>
          <p:cNvSpPr/>
          <p:nvPr/>
        </p:nvSpPr>
        <p:spPr>
          <a:xfrm>
            <a:off x="9314230" y="5828029"/>
            <a:ext cx="18798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52" name="Shape 352"/>
          <p:cNvSpPr/>
          <p:nvPr/>
        </p:nvSpPr>
        <p:spPr>
          <a:xfrm>
            <a:off x="9314230" y="6526529"/>
            <a:ext cx="1302341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5900"/>
              </a:spcBef>
              <a:defRPr sz="3200">
                <a:solidFill>
                  <a:schemeClr val="accent6"/>
                </a:solidFill>
              </a:defRPr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53" name="Shape 353"/>
          <p:cNvSpPr/>
          <p:nvPr/>
        </p:nvSpPr>
        <p:spPr>
          <a:xfrm>
            <a:off x="9314230" y="9156739"/>
            <a:ext cx="18798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54" name="Shape 354"/>
          <p:cNvSpPr/>
          <p:nvPr/>
        </p:nvSpPr>
        <p:spPr>
          <a:xfrm>
            <a:off x="9314230" y="9823489"/>
            <a:ext cx="1302341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5900"/>
              </a:spcBef>
              <a:defRPr sz="3200">
                <a:solidFill>
                  <a:schemeClr val="accent6"/>
                </a:solidFill>
              </a:defRPr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55" name="Shape 355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236176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9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body" sz="quarter" idx="13"/>
          </p:nvPr>
        </p:nvSpPr>
        <p:spPr>
          <a:xfrm>
            <a:off x="2658195" y="8209240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4"/>
          </p:nvPr>
        </p:nvSpPr>
        <p:spPr>
          <a:xfrm>
            <a:off x="2641261" y="8896350"/>
            <a:ext cx="5729123" cy="251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5"/>
          </p:nvPr>
        </p:nvSpPr>
        <p:spPr>
          <a:xfrm>
            <a:off x="9469628" y="8209240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6"/>
          </p:nvPr>
        </p:nvSpPr>
        <p:spPr>
          <a:xfrm>
            <a:off x="9452695" y="8896350"/>
            <a:ext cx="5729123" cy="251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7"/>
          </p:nvPr>
        </p:nvSpPr>
        <p:spPr>
          <a:xfrm>
            <a:off x="16458862" y="8209240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quarter" idx="18"/>
          </p:nvPr>
        </p:nvSpPr>
        <p:spPr>
          <a:xfrm>
            <a:off x="16441928" y="8896350"/>
            <a:ext cx="5729123" cy="251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69" name="Shape 369"/>
          <p:cNvSpPr>
            <a:spLocks noGrp="1"/>
          </p:cNvSpPr>
          <p:nvPr>
            <p:ph type="pic" sz="quarter" idx="19"/>
          </p:nvPr>
        </p:nvSpPr>
        <p:spPr>
          <a:xfrm>
            <a:off x="2658195" y="4902200"/>
            <a:ext cx="5337903" cy="29929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sz="quarter" idx="20"/>
          </p:nvPr>
        </p:nvSpPr>
        <p:spPr>
          <a:xfrm>
            <a:off x="9469628" y="4902199"/>
            <a:ext cx="5337904" cy="29929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pic" sz="quarter" idx="21"/>
          </p:nvPr>
        </p:nvSpPr>
        <p:spPr>
          <a:xfrm>
            <a:off x="16458860" y="4902200"/>
            <a:ext cx="5337904" cy="29929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-311150" y="1391195"/>
            <a:ext cx="2422261" cy="2142174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body" sz="quarter" idx="22"/>
          </p:nvPr>
        </p:nvSpPr>
        <p:spPr>
          <a:xfrm>
            <a:off x="2641261" y="1640168"/>
            <a:ext cx="6438901" cy="1371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374" name="Shape 374"/>
          <p:cNvSpPr>
            <a:spLocks noGrp="1"/>
          </p:cNvSpPr>
          <p:nvPr>
            <p:ph type="body" sz="quarter" idx="23"/>
          </p:nvPr>
        </p:nvSpPr>
        <p:spPr>
          <a:xfrm>
            <a:off x="2641261" y="2772585"/>
            <a:ext cx="5632159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Subtitle or tagline here. </a:t>
            </a:r>
          </a:p>
        </p:txBody>
      </p:sp>
      <p:sp>
        <p:nvSpPr>
          <p:cNvPr id="375" name="Shape 375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376" name="Shape 376"/>
          <p:cNvSpPr>
            <a:spLocks noGrp="1"/>
          </p:cNvSpPr>
          <p:nvPr>
            <p:ph type="sldNum" sz="quarter" idx="2"/>
          </p:nvPr>
        </p:nvSpPr>
        <p:spPr>
          <a:xfrm>
            <a:off x="236176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0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3"/>
          </p:nvPr>
        </p:nvSpPr>
        <p:spPr>
          <a:xfrm>
            <a:off x="2658195" y="8717240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sz="quarter" idx="14"/>
          </p:nvPr>
        </p:nvSpPr>
        <p:spPr>
          <a:xfrm>
            <a:off x="2641261" y="9404350"/>
            <a:ext cx="5729123" cy="251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5"/>
          </p:nvPr>
        </p:nvSpPr>
        <p:spPr>
          <a:xfrm>
            <a:off x="2658195" y="4652416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6"/>
          </p:nvPr>
        </p:nvSpPr>
        <p:spPr>
          <a:xfrm>
            <a:off x="2641261" y="5339526"/>
            <a:ext cx="5729123" cy="2514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7"/>
          </p:nvPr>
        </p:nvSpPr>
        <p:spPr>
          <a:xfrm>
            <a:off x="9566995" y="8717240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8"/>
          </p:nvPr>
        </p:nvSpPr>
        <p:spPr>
          <a:xfrm>
            <a:off x="9550062" y="9404350"/>
            <a:ext cx="5729123" cy="251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sz="quarter" idx="19"/>
          </p:nvPr>
        </p:nvSpPr>
        <p:spPr>
          <a:xfrm>
            <a:off x="9566995" y="4652416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sz="quarter" idx="20"/>
          </p:nvPr>
        </p:nvSpPr>
        <p:spPr>
          <a:xfrm>
            <a:off x="9550062" y="5339526"/>
            <a:ext cx="5729123" cy="2514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quarter" idx="21"/>
          </p:nvPr>
        </p:nvSpPr>
        <p:spPr>
          <a:xfrm>
            <a:off x="16475794" y="8717240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22"/>
          </p:nvPr>
        </p:nvSpPr>
        <p:spPr>
          <a:xfrm>
            <a:off x="16458862" y="9404350"/>
            <a:ext cx="5729123" cy="251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sz="quarter" idx="23"/>
          </p:nvPr>
        </p:nvSpPr>
        <p:spPr>
          <a:xfrm>
            <a:off x="16475794" y="4652416"/>
            <a:ext cx="1879799" cy="7239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sz="quarter" idx="24"/>
          </p:nvPr>
        </p:nvSpPr>
        <p:spPr>
          <a:xfrm>
            <a:off x="16458862" y="5339526"/>
            <a:ext cx="5729123" cy="2514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396" name="Shape 396"/>
          <p:cNvSpPr/>
          <p:nvPr/>
        </p:nvSpPr>
        <p:spPr>
          <a:xfrm>
            <a:off x="-311150" y="1391195"/>
            <a:ext cx="2422261" cy="2142174"/>
          </a:xfrm>
          <a:prstGeom prst="rect">
            <a:avLst/>
          </a:prstGeom>
          <a:solidFill>
            <a:srgbClr val="559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5AAAFA"/>
                </a:solidFill>
              </a:defRPr>
            </a:pPr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body" sz="quarter" idx="25"/>
          </p:nvPr>
        </p:nvSpPr>
        <p:spPr>
          <a:xfrm>
            <a:off x="2641261" y="1640168"/>
            <a:ext cx="6438901" cy="1371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sz="quarter" idx="26"/>
          </p:nvPr>
        </p:nvSpPr>
        <p:spPr>
          <a:xfrm>
            <a:off x="2641261" y="2772585"/>
            <a:ext cx="5632159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Subtitle or tagline here. 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235668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1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407" name="Shape 407"/>
          <p:cNvSpPr/>
          <p:nvPr/>
        </p:nvSpPr>
        <p:spPr>
          <a:xfrm>
            <a:off x="1007591" y="395568"/>
            <a:ext cx="507443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8300" b="1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408" name="Shape 408"/>
          <p:cNvSpPr/>
          <p:nvPr/>
        </p:nvSpPr>
        <p:spPr>
          <a:xfrm>
            <a:off x="1007591" y="1451785"/>
            <a:ext cx="563215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Subtitle or tagline here. 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3"/>
          </p:nvPr>
        </p:nvSpPr>
        <p:spPr>
          <a:xfrm>
            <a:off x="1079500" y="2569616"/>
            <a:ext cx="22177276" cy="9619259"/>
          </a:xfrm>
          <a:prstGeom prst="rect">
            <a:avLst/>
          </a:prstGeom>
          <a:solidFill>
            <a:schemeClr val="accent4">
              <a:hueOff val="429631"/>
              <a:satOff val="1273"/>
              <a:lumOff val="71784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4"/>
          </p:nvPr>
        </p:nvSpPr>
        <p:spPr>
          <a:xfrm>
            <a:off x="8743713" y="6661150"/>
            <a:ext cx="6848848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3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Graph, chart, diagram goes here.</a:t>
            </a:r>
          </a:p>
        </p:txBody>
      </p:sp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235414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2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419" name="Shape 419"/>
          <p:cNvSpPr>
            <a:spLocks noGrp="1"/>
          </p:cNvSpPr>
          <p:nvPr>
            <p:ph type="body" sz="half" idx="13"/>
          </p:nvPr>
        </p:nvSpPr>
        <p:spPr>
          <a:xfrm>
            <a:off x="11960225" y="2569616"/>
            <a:ext cx="10928251" cy="9619259"/>
          </a:xfrm>
          <a:prstGeom prst="rect">
            <a:avLst/>
          </a:prstGeom>
          <a:solidFill>
            <a:schemeClr val="accent4">
              <a:hueOff val="429631"/>
              <a:satOff val="1273"/>
              <a:lumOff val="71784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endParaRPr/>
          </a:p>
        </p:txBody>
      </p:sp>
      <p:sp>
        <p:nvSpPr>
          <p:cNvPr id="420" name="Shape 420"/>
          <p:cNvSpPr>
            <a:spLocks noGrp="1"/>
          </p:cNvSpPr>
          <p:nvPr>
            <p:ph type="body" sz="quarter" idx="14"/>
          </p:nvPr>
        </p:nvSpPr>
        <p:spPr>
          <a:xfrm>
            <a:off x="13999926" y="7055395"/>
            <a:ext cx="6848848" cy="6477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3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Graph, chart, diagram goes here.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sz="half" idx="15"/>
          </p:nvPr>
        </p:nvSpPr>
        <p:spPr>
          <a:xfrm>
            <a:off x="1629891" y="3023145"/>
            <a:ext cx="8931177" cy="871220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01804" indent="-501804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</a:t>
            </a:r>
            <a:br/>
            <a:r>
              <a:t>do eiusmod tempor incididunt ut labore et.</a:t>
            </a:r>
          </a:p>
          <a:p>
            <a:pPr marL="501804" indent="-501804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</a:t>
            </a:r>
            <a:br/>
            <a:r>
              <a:t>do eiusmod tempor incididunt ut labore et.</a:t>
            </a:r>
          </a:p>
          <a:p>
            <a:pPr marL="501804" indent="-501804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</a:t>
            </a:r>
            <a:br/>
            <a:r>
              <a:t>do eiusmod tempor incididunt ut labore et.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sz="quarter" idx="16"/>
          </p:nvPr>
        </p:nvSpPr>
        <p:spPr>
          <a:xfrm>
            <a:off x="639291" y="395568"/>
            <a:ext cx="5074439" cy="1371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7"/>
          </p:nvPr>
        </p:nvSpPr>
        <p:spPr>
          <a:xfrm>
            <a:off x="639291" y="1451785"/>
            <a:ext cx="5632159" cy="7239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Subtitle or tagline here. 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xfrm>
            <a:off x="236176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 2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body" sz="quarter" idx="13"/>
          </p:nvPr>
        </p:nvSpPr>
        <p:spPr>
          <a:xfrm>
            <a:off x="8544873" y="6000749"/>
            <a:ext cx="7294254" cy="17145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0600" b="1">
                <a:solidFill>
                  <a:schemeClr val="accent4">
                    <a:hueOff val="682739"/>
                    <a:satOff val="53055"/>
                    <a:lumOff val="3844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Thank you!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 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body" sz="quarter" idx="13"/>
          </p:nvPr>
        </p:nvSpPr>
        <p:spPr>
          <a:xfrm>
            <a:off x="8544873" y="6000749"/>
            <a:ext cx="7294254" cy="17145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Thank you!</a:t>
            </a:r>
          </a:p>
        </p:txBody>
      </p:sp>
      <p:sp>
        <p:nvSpPr>
          <p:cNvPr id="447" name="Shape 447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sz="quarter" idx="13"/>
          </p:nvPr>
        </p:nvSpPr>
        <p:spPr>
          <a:xfrm>
            <a:off x="9239087" y="6968153"/>
            <a:ext cx="3917113" cy="1387476"/>
          </a:xfrm>
          <a:prstGeom prst="rect">
            <a:avLst/>
          </a:prstGeom>
        </p:spPr>
        <p:txBody>
          <a:bodyPr wrap="none" lIns="71437" tIns="71437" rIns="71437" bIns="71437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r>
              <a:t>Subtitle 1</a:t>
            </a:r>
          </a:p>
          <a:p>
            <a: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r>
              <a:t>Subtitle 2 (Date)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4"/>
          </p:nvPr>
        </p:nvSpPr>
        <p:spPr>
          <a:xfrm>
            <a:off x="9182496" y="4660900"/>
            <a:ext cx="5387375" cy="238760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Main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Goes Here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plate Holder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9201794" y="5715000"/>
            <a:ext cx="5980412" cy="2286000"/>
          </a:xfrm>
          <a:prstGeom prst="rect">
            <a:avLst/>
          </a:prstGeom>
        </p:spPr>
        <p:txBody>
          <a:bodyPr>
            <a:no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4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-197049" y="0"/>
            <a:ext cx="6961139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4"/>
          </p:nvPr>
        </p:nvSpPr>
        <p:spPr>
          <a:xfrm>
            <a:off x="7565758" y="4927678"/>
            <a:ext cx="10761639" cy="3004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PRESENTATION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rPr>
              <a:t>TITLE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5"/>
          </p:nvPr>
        </p:nvSpPr>
        <p:spPr>
          <a:xfrm>
            <a:off x="7553058" y="7735609"/>
            <a:ext cx="9413833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Subtitle or tagline.</a:t>
            </a:r>
          </a:p>
        </p:txBody>
      </p:sp>
      <p:sp>
        <p:nvSpPr>
          <p:cNvPr id="50" name="Shape 50"/>
          <p:cNvSpPr/>
          <p:nvPr/>
        </p:nvSpPr>
        <p:spPr>
          <a:xfrm>
            <a:off x="7675523" y="12691837"/>
            <a:ext cx="677275" cy="1"/>
          </a:xfrm>
          <a:prstGeom prst="line">
            <a:avLst/>
          </a:prstGeom>
          <a:ln w="76200">
            <a:solidFill>
              <a:schemeClr val="accent3">
                <a:hueOff val="488606"/>
                <a:satOff val="78400"/>
                <a:lumOff val="3861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6"/>
          </p:nvPr>
        </p:nvSpPr>
        <p:spPr>
          <a:xfrm>
            <a:off x="7616558" y="12796906"/>
            <a:ext cx="1524256" cy="4953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09.20.16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23693831" y="130048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1">
    <p:bg>
      <p:bgPr>
        <a:solidFill>
          <a:schemeClr val="accent4">
            <a:hueOff val="682739"/>
            <a:satOff val="53055"/>
            <a:lumOff val="384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sz="quarter" idx="13"/>
          </p:nvPr>
        </p:nvSpPr>
        <p:spPr>
          <a:xfrm>
            <a:off x="2206625" y="1886681"/>
            <a:ext cx="5050805" cy="30048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Deck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Agenda</a:t>
            </a:r>
          </a:p>
        </p:txBody>
      </p:sp>
      <p:sp>
        <p:nvSpPr>
          <p:cNvPr id="60" name="Shape 60"/>
          <p:cNvSpPr/>
          <p:nvPr/>
        </p:nvSpPr>
        <p:spPr>
          <a:xfrm>
            <a:off x="11092230" y="1986240"/>
            <a:ext cx="629794" cy="6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100"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01</a:t>
            </a:r>
          </a:p>
        </p:txBody>
      </p:sp>
      <p:sp>
        <p:nvSpPr>
          <p:cNvPr id="61" name="Shape 61"/>
          <p:cNvSpPr/>
          <p:nvPr/>
        </p:nvSpPr>
        <p:spPr>
          <a:xfrm>
            <a:off x="11092230" y="2385020"/>
            <a:ext cx="29074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100"/>
            </a:lvl1pPr>
          </a:lstStyle>
          <a:p>
            <a:r>
              <a:t>Slide Title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4"/>
          </p:nvPr>
        </p:nvSpPr>
        <p:spPr>
          <a:xfrm>
            <a:off x="15816631" y="1986240"/>
            <a:ext cx="666764" cy="61976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07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5"/>
          </p:nvPr>
        </p:nvSpPr>
        <p:spPr>
          <a:xfrm>
            <a:off x="15816631" y="2385020"/>
            <a:ext cx="2907465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64" name="Shape 64"/>
          <p:cNvSpPr/>
          <p:nvPr/>
        </p:nvSpPr>
        <p:spPr>
          <a:xfrm>
            <a:off x="11092230" y="3789640"/>
            <a:ext cx="714148" cy="6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100"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02</a:t>
            </a:r>
          </a:p>
        </p:txBody>
      </p:sp>
      <p:sp>
        <p:nvSpPr>
          <p:cNvPr id="65" name="Shape 65"/>
          <p:cNvSpPr/>
          <p:nvPr/>
        </p:nvSpPr>
        <p:spPr>
          <a:xfrm>
            <a:off x="11092230" y="4188420"/>
            <a:ext cx="29074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100"/>
            </a:lvl1pPr>
          </a:lstStyle>
          <a:p>
            <a:r>
              <a:t>Slide Title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quarter" idx="16"/>
          </p:nvPr>
        </p:nvSpPr>
        <p:spPr>
          <a:xfrm>
            <a:off x="15816631" y="3789640"/>
            <a:ext cx="731851" cy="61976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08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7"/>
          </p:nvPr>
        </p:nvSpPr>
        <p:spPr>
          <a:xfrm>
            <a:off x="15816631" y="4188420"/>
            <a:ext cx="2907465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68" name="Shape 68"/>
          <p:cNvSpPr/>
          <p:nvPr/>
        </p:nvSpPr>
        <p:spPr>
          <a:xfrm>
            <a:off x="11092230" y="5593040"/>
            <a:ext cx="725603" cy="6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100"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03</a:t>
            </a:r>
          </a:p>
        </p:txBody>
      </p:sp>
      <p:sp>
        <p:nvSpPr>
          <p:cNvPr id="69" name="Shape 69"/>
          <p:cNvSpPr/>
          <p:nvPr/>
        </p:nvSpPr>
        <p:spPr>
          <a:xfrm>
            <a:off x="11092230" y="5991820"/>
            <a:ext cx="29074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100"/>
            </a:lvl1pPr>
          </a:lstStyle>
          <a:p>
            <a:r>
              <a:t>Slide Title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8"/>
          </p:nvPr>
        </p:nvSpPr>
        <p:spPr>
          <a:xfrm>
            <a:off x="15816631" y="5593040"/>
            <a:ext cx="722999" cy="61976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09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9"/>
          </p:nvPr>
        </p:nvSpPr>
        <p:spPr>
          <a:xfrm>
            <a:off x="15816631" y="5991820"/>
            <a:ext cx="2907465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72" name="Shape 72"/>
          <p:cNvSpPr/>
          <p:nvPr/>
        </p:nvSpPr>
        <p:spPr>
          <a:xfrm>
            <a:off x="11092230" y="7396440"/>
            <a:ext cx="719355" cy="6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100"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04</a:t>
            </a:r>
          </a:p>
        </p:txBody>
      </p:sp>
      <p:sp>
        <p:nvSpPr>
          <p:cNvPr id="73" name="Shape 73"/>
          <p:cNvSpPr/>
          <p:nvPr/>
        </p:nvSpPr>
        <p:spPr>
          <a:xfrm>
            <a:off x="11092230" y="7795220"/>
            <a:ext cx="29074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100"/>
            </a:lvl1pPr>
          </a:lstStyle>
          <a:p>
            <a:r>
              <a:t>Slide Title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20"/>
          </p:nvPr>
        </p:nvSpPr>
        <p:spPr>
          <a:xfrm>
            <a:off x="15816631" y="7396440"/>
            <a:ext cx="642811" cy="61976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10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21"/>
          </p:nvPr>
        </p:nvSpPr>
        <p:spPr>
          <a:xfrm>
            <a:off x="15816631" y="7795220"/>
            <a:ext cx="2907465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76" name="Shape 76"/>
          <p:cNvSpPr/>
          <p:nvPr/>
        </p:nvSpPr>
        <p:spPr>
          <a:xfrm>
            <a:off x="11092230" y="11003240"/>
            <a:ext cx="722999" cy="6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100"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06</a:t>
            </a:r>
          </a:p>
        </p:txBody>
      </p:sp>
      <p:sp>
        <p:nvSpPr>
          <p:cNvPr id="77" name="Shape 77"/>
          <p:cNvSpPr/>
          <p:nvPr/>
        </p:nvSpPr>
        <p:spPr>
          <a:xfrm>
            <a:off x="11092230" y="11402020"/>
            <a:ext cx="29074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100"/>
            </a:lvl1pPr>
          </a:lstStyle>
          <a:p>
            <a:r>
              <a:t>Slide Title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22"/>
          </p:nvPr>
        </p:nvSpPr>
        <p:spPr>
          <a:xfrm>
            <a:off x="15816631" y="11003240"/>
            <a:ext cx="630315" cy="61976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12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23"/>
          </p:nvPr>
        </p:nvSpPr>
        <p:spPr>
          <a:xfrm>
            <a:off x="15816631" y="11402020"/>
            <a:ext cx="2907465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80" name="Shape 80"/>
          <p:cNvSpPr/>
          <p:nvPr/>
        </p:nvSpPr>
        <p:spPr>
          <a:xfrm>
            <a:off x="11092230" y="9199840"/>
            <a:ext cx="719875" cy="6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100"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05</a:t>
            </a:r>
          </a:p>
        </p:txBody>
      </p:sp>
      <p:sp>
        <p:nvSpPr>
          <p:cNvPr id="81" name="Shape 81"/>
          <p:cNvSpPr/>
          <p:nvPr/>
        </p:nvSpPr>
        <p:spPr>
          <a:xfrm>
            <a:off x="11092230" y="9598620"/>
            <a:ext cx="29074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100"/>
            </a:lvl1pPr>
          </a:lstStyle>
          <a:p>
            <a:r>
              <a:t>Slide Title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24"/>
          </p:nvPr>
        </p:nvSpPr>
        <p:spPr>
          <a:xfrm>
            <a:off x="15816631" y="9199840"/>
            <a:ext cx="545961" cy="61976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11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25"/>
          </p:nvPr>
        </p:nvSpPr>
        <p:spPr>
          <a:xfrm>
            <a:off x="15816631" y="9598620"/>
            <a:ext cx="2907465" cy="7239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26"/>
          </p:nvPr>
        </p:nvSpPr>
        <p:spPr>
          <a:xfrm>
            <a:off x="410797" y="13049916"/>
            <a:ext cx="6193436" cy="302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5900"/>
              </a:spcBef>
              <a:buSzTx/>
              <a:buNone/>
              <a:defRPr sz="16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237192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2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sz="quarter" idx="13"/>
          </p:nvPr>
        </p:nvSpPr>
        <p:spPr>
          <a:xfrm>
            <a:off x="1211233" y="5784849"/>
            <a:ext cx="7489045" cy="2146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34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AGENDA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4"/>
          </p:nvPr>
        </p:nvSpPr>
        <p:spPr>
          <a:xfrm>
            <a:off x="13850619" y="1416050"/>
            <a:ext cx="1611686" cy="17145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01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5"/>
          </p:nvPr>
        </p:nvSpPr>
        <p:spPr>
          <a:xfrm>
            <a:off x="13757275" y="4430183"/>
            <a:ext cx="1611685" cy="17145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07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6"/>
          </p:nvPr>
        </p:nvSpPr>
        <p:spPr>
          <a:xfrm>
            <a:off x="13869669" y="7444316"/>
            <a:ext cx="1611686" cy="17145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12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7"/>
          </p:nvPr>
        </p:nvSpPr>
        <p:spPr>
          <a:xfrm>
            <a:off x="13870939" y="10458450"/>
            <a:ext cx="1611685" cy="17145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16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quarter" idx="18"/>
          </p:nvPr>
        </p:nvSpPr>
        <p:spPr>
          <a:xfrm>
            <a:off x="13902094" y="2749550"/>
            <a:ext cx="1545387" cy="4953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9"/>
          </p:nvPr>
        </p:nvSpPr>
        <p:spPr>
          <a:xfrm>
            <a:off x="13902094" y="5770033"/>
            <a:ext cx="1545387" cy="4953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20"/>
          </p:nvPr>
        </p:nvSpPr>
        <p:spPr>
          <a:xfrm>
            <a:off x="13902094" y="8790516"/>
            <a:ext cx="1545387" cy="4953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21"/>
          </p:nvPr>
        </p:nvSpPr>
        <p:spPr>
          <a:xfrm>
            <a:off x="13902094" y="11804650"/>
            <a:ext cx="1545387" cy="4953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22"/>
          </p:nvPr>
        </p:nvSpPr>
        <p:spPr>
          <a:xfrm>
            <a:off x="19599487" y="1416050"/>
            <a:ext cx="1611685" cy="17145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18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23"/>
          </p:nvPr>
        </p:nvSpPr>
        <p:spPr>
          <a:xfrm>
            <a:off x="19608376" y="4430183"/>
            <a:ext cx="1611686" cy="17145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22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24"/>
          </p:nvPr>
        </p:nvSpPr>
        <p:spPr>
          <a:xfrm>
            <a:off x="19593771" y="7444316"/>
            <a:ext cx="1611686" cy="17145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26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25"/>
          </p:nvPr>
        </p:nvSpPr>
        <p:spPr>
          <a:xfrm>
            <a:off x="19583612" y="10458450"/>
            <a:ext cx="1611685" cy="17145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29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26"/>
          </p:nvPr>
        </p:nvSpPr>
        <p:spPr>
          <a:xfrm>
            <a:off x="19625560" y="2749550"/>
            <a:ext cx="1545388" cy="4953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27"/>
          </p:nvPr>
        </p:nvSpPr>
        <p:spPr>
          <a:xfrm>
            <a:off x="19625560" y="5770033"/>
            <a:ext cx="1545388" cy="4953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28"/>
          </p:nvPr>
        </p:nvSpPr>
        <p:spPr>
          <a:xfrm>
            <a:off x="19625560" y="8790516"/>
            <a:ext cx="1545388" cy="49530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29"/>
          </p:nvPr>
        </p:nvSpPr>
        <p:spPr>
          <a:xfrm>
            <a:off x="19625560" y="11804650"/>
            <a:ext cx="1545388" cy="49530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30"/>
          </p:nvPr>
        </p:nvSpPr>
        <p:spPr>
          <a:xfrm>
            <a:off x="410797" y="13049916"/>
            <a:ext cx="6193436" cy="302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5900"/>
              </a:spcBef>
              <a:buSzTx/>
              <a:buNone/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237446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1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pic" idx="13"/>
          </p:nvPr>
        </p:nvSpPr>
        <p:spPr>
          <a:xfrm>
            <a:off x="8471927" y="-159186"/>
            <a:ext cx="16998906" cy="141369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4"/>
          </p:nvPr>
        </p:nvSpPr>
        <p:spPr>
          <a:xfrm>
            <a:off x="3287020" y="5134460"/>
            <a:ext cx="4488171" cy="1714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0600" b="1">
                <a:solidFill>
                  <a:schemeClr val="accent4">
                    <a:hueOff val="682739"/>
                    <a:satOff val="53055"/>
                    <a:lumOff val="3844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5"/>
          </p:nvPr>
        </p:nvSpPr>
        <p:spPr>
          <a:xfrm>
            <a:off x="2734371" y="6414056"/>
            <a:ext cx="5040820" cy="1371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Subtitle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6"/>
          </p:nvPr>
        </p:nvSpPr>
        <p:spPr>
          <a:xfrm>
            <a:off x="1215673" y="8552438"/>
            <a:ext cx="6631112" cy="2032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5900"/>
              </a:spcBef>
              <a:buSz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121" name="Shape 121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6430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2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idx="13"/>
          </p:nvPr>
        </p:nvSpPr>
        <p:spPr>
          <a:xfrm>
            <a:off x="-358974" y="-85386"/>
            <a:ext cx="25563402" cy="138867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784871" y="-254000"/>
            <a:ext cx="26415307" cy="15052973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  <a:alpha val="630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8889694" y="10466705"/>
            <a:ext cx="4734688" cy="18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34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TITLE</a:t>
            </a:r>
          </a:p>
        </p:txBody>
      </p:sp>
      <p:sp>
        <p:nvSpPr>
          <p:cNvPr id="132" name="Shape 132"/>
          <p:cNvSpPr/>
          <p:nvPr/>
        </p:nvSpPr>
        <p:spPr>
          <a:xfrm>
            <a:off x="20200207" y="11894185"/>
            <a:ext cx="3424175" cy="1160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3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lvl1pPr>
          </a:lstStyle>
          <a:p>
            <a:r>
              <a:t>subtitle</a:t>
            </a:r>
          </a:p>
        </p:txBody>
      </p:sp>
      <p:sp>
        <p:nvSpPr>
          <p:cNvPr id="133" name="Shape 133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3719231" y="12966096"/>
            <a:ext cx="453238" cy="4699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3">
    <p:bg>
      <p:bgPr>
        <a:solidFill>
          <a:schemeClr val="accent6">
            <a:hueOff val="-1425723"/>
            <a:satOff val="52538"/>
            <a:lumOff val="855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-358974" y="-85386"/>
            <a:ext cx="25563402" cy="138867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6937970" y="-304800"/>
            <a:ext cx="10969626" cy="15052973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  <a:alpha val="630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4"/>
          </p:nvPr>
        </p:nvSpPr>
        <p:spPr>
          <a:xfrm>
            <a:off x="10002391" y="5362574"/>
            <a:ext cx="4840784" cy="21463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34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5"/>
          </p:nvPr>
        </p:nvSpPr>
        <p:spPr>
          <a:xfrm>
            <a:off x="10491620" y="6981824"/>
            <a:ext cx="3862326" cy="1371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subtitle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236938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hueOff val="488606"/>
            <a:satOff val="78400"/>
            <a:lumOff val="386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2387600" y="3317074"/>
            <a:ext cx="6400800" cy="655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-1511300" y="-2691539"/>
            <a:ext cx="6400800" cy="655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16005795" y="8426965"/>
            <a:ext cx="4208809" cy="4309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-1358901" y="8841557"/>
            <a:ext cx="6223001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18122900" y="1983557"/>
            <a:ext cx="622300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20577795" y="8934965"/>
            <a:ext cx="4208809" cy="430901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772875" y="13081000"/>
            <a:ext cx="396749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1" i="0" u="none" strike="noStrike" cap="none" spc="0" baseline="0">
          <a:ln>
            <a:noFill/>
          </a:ln>
          <a:solidFill>
            <a:schemeClr val="accent2">
              <a:hueOff val="339865"/>
              <a:satOff val="82983"/>
              <a:lumOff val="43087"/>
            </a:schemeClr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90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25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660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295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930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565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00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35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70769" marR="0" indent="-390769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5512742" y="4949180"/>
            <a:ext cx="13358516" cy="3817640"/>
          </a:xfrm>
          <a:prstGeom prst="rect">
            <a:avLst/>
          </a:prstGeom>
        </p:spPr>
        <p:txBody>
          <a:bodyPr anchor="t"/>
          <a:lstStyle/>
          <a:p>
            <a:r>
              <a:t>Title Slide Templates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538" name="Shape 53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07</a:t>
            </a:r>
          </a:p>
        </p:txBody>
      </p:sp>
      <p:sp>
        <p:nvSpPr>
          <p:cNvPr id="539" name="Shape 539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540" name="Shape 540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16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42" name="Shape 542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43" name="Shape 543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44" name="Shape 54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45" name="Shape 545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18</a:t>
            </a:r>
          </a:p>
        </p:txBody>
      </p:sp>
      <p:sp>
        <p:nvSpPr>
          <p:cNvPr id="546" name="Shape 546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22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26</a:t>
            </a:r>
          </a:p>
        </p:txBody>
      </p:sp>
      <p:sp>
        <p:nvSpPr>
          <p:cNvPr id="548" name="Shape 548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lvl1pPr>
          </a:lstStyle>
          <a:p>
            <a:r>
              <a:t>29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50" name="Shape 550"/>
          <p:cNvSpPr>
            <a:spLocks noGrp="1"/>
          </p:cNvSpPr>
          <p:nvPr>
            <p:ph type="body" idx="2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51" name="Shape 551"/>
          <p:cNvSpPr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52" name="Shape 552"/>
          <p:cNvSpPr>
            <a:spLocks noGrp="1"/>
          </p:cNvSpPr>
          <p:nvPr>
            <p:ph type="body" idx="2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53" name="Shape 553"/>
          <p:cNvSpPr>
            <a:spLocks noGrp="1"/>
          </p:cNvSpPr>
          <p:nvPr>
            <p:ph type="body" idx="3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900"/>
              </a:spcBef>
              <a:buSzTx/>
              <a:buNone/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Deck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Agenda</a:t>
            </a:r>
          </a:p>
        </p:txBody>
      </p:sp>
      <p:sp>
        <p:nvSpPr>
          <p:cNvPr id="557" name="Shape 55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07</a:t>
            </a:r>
          </a:p>
        </p:txBody>
      </p:sp>
      <p:sp>
        <p:nvSpPr>
          <p:cNvPr id="558" name="Shape 55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08</a:t>
            </a:r>
          </a:p>
        </p:txBody>
      </p:sp>
      <p:sp>
        <p:nvSpPr>
          <p:cNvPr id="560" name="Shape 560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09</a:t>
            </a:r>
          </a:p>
        </p:txBody>
      </p:sp>
      <p:sp>
        <p:nvSpPr>
          <p:cNvPr id="562" name="Shape 562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</a:t>
            </a:r>
          </a:p>
        </p:txBody>
      </p:sp>
      <p:sp>
        <p:nvSpPr>
          <p:cNvPr id="564" name="Shape 56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65" name="Shape 565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</a:t>
            </a:r>
          </a:p>
        </p:txBody>
      </p:sp>
      <p:sp>
        <p:nvSpPr>
          <p:cNvPr id="566" name="Shape 566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11</a:t>
            </a:r>
          </a:p>
        </p:txBody>
      </p:sp>
      <p:sp>
        <p:nvSpPr>
          <p:cNvPr id="568" name="Shape 568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900"/>
              </a:spcBef>
              <a:buSzTx/>
              <a:buNone/>
              <a:defRPr sz="16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6490246" y="5032474"/>
            <a:ext cx="11403509" cy="3651052"/>
          </a:xfrm>
          <a:prstGeom prst="rect">
            <a:avLst/>
          </a:prstGeom>
        </p:spPr>
        <p:txBody>
          <a:bodyPr anchor="t"/>
          <a:lstStyle/>
          <a:p>
            <a:r>
              <a:t>Section Divider Templates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rom06_1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96" r="17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75" name="Shape 57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76" name="Shape 576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</a:t>
            </a:r>
          </a:p>
        </p:txBody>
      </p:sp>
      <p:sp>
        <p:nvSpPr>
          <p:cNvPr id="577" name="Shape 577"/>
          <p:cNvSpPr>
            <a:spLocks noGrp="1"/>
          </p:cNvSpPr>
          <p:nvPr>
            <p:ph type="body" idx="16"/>
          </p:nvPr>
        </p:nvSpPr>
        <p:spPr>
          <a:xfrm>
            <a:off x="1215673" y="8532258"/>
            <a:ext cx="6631112" cy="2072362"/>
          </a:xfrm>
          <a:prstGeom prst="rect">
            <a:avLst/>
          </a:prstGeom>
        </p:spPr>
        <p:txBody>
          <a:bodyPr/>
          <a:lstStyle/>
          <a:p>
            <a:pPr algn="r"/>
            <a:r>
              <a:rPr dirty="0"/>
              <a:t>Lorem ipsum dolor sit amet, consectetur adipiscing elit, sed do eiusmod tempor incididunt ut labore et dolore magna aliqua.</a:t>
            </a:r>
          </a:p>
        </p:txBody>
      </p:sp>
      <p:sp>
        <p:nvSpPr>
          <p:cNvPr id="578" name="Shape 5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20498647123_f51ea5604b_o-filtered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784" b="137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81" name="Shape 581"/>
          <p:cNvSpPr>
            <a:spLocks noGrp="1"/>
          </p:cNvSpPr>
          <p:nvPr>
            <p:ph type="sldNum" sz="quarter" idx="2"/>
          </p:nvPr>
        </p:nvSpPr>
        <p:spPr>
          <a:xfrm>
            <a:off x="23698593" y="12966096"/>
            <a:ext cx="494514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582" name="20498647123_f51ea5604b_o-filtered.jpeg"/>
          <p:cNvPicPr>
            <a:picLocks noChangeAspect="1"/>
          </p:cNvPicPr>
          <p:nvPr/>
        </p:nvPicPr>
        <p:blipFill>
          <a:blip r:embed="rId2">
            <a:extLst/>
          </a:blip>
          <a:srcRect t="13784" b="13784"/>
          <a:stretch>
            <a:fillRect/>
          </a:stretch>
        </p:blipFill>
        <p:spPr>
          <a:xfrm>
            <a:off x="-358974" y="-85386"/>
            <a:ext cx="25563402" cy="13886772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Shape 583"/>
          <p:cNvSpPr/>
          <p:nvPr/>
        </p:nvSpPr>
        <p:spPr>
          <a:xfrm>
            <a:off x="-639465" y="-152400"/>
            <a:ext cx="26415306" cy="15052973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  <a:alpha val="630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18889694" y="10466705"/>
            <a:ext cx="4734688" cy="18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34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TITLE</a:t>
            </a:r>
          </a:p>
        </p:txBody>
      </p:sp>
      <p:sp>
        <p:nvSpPr>
          <p:cNvPr id="585" name="Shape 585"/>
          <p:cNvSpPr/>
          <p:nvPr/>
        </p:nvSpPr>
        <p:spPr>
          <a:xfrm>
            <a:off x="20200207" y="11894185"/>
            <a:ext cx="3424175" cy="1160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3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lvl1pPr>
          </a:lstStyle>
          <a:p>
            <a:r>
              <a:t>subtitle</a:t>
            </a:r>
          </a:p>
        </p:txBody>
      </p:sp>
      <p:sp>
        <p:nvSpPr>
          <p:cNvPr id="586" name="Shape 586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pic>
        <p:nvPicPr>
          <p:cNvPr id="589" name="20498647123_f51ea5604b_o-filtered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784" b="137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90" name="Shape 590"/>
          <p:cNvSpPr/>
          <p:nvPr/>
        </p:nvSpPr>
        <p:spPr>
          <a:xfrm>
            <a:off x="6937970" y="-304800"/>
            <a:ext cx="10969626" cy="15052973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  <a:alpha val="630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defRPr>
            </a:pPr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sp>
        <p:nvSpPr>
          <p:cNvPr id="592" name="Shape 592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</a:t>
            </a:r>
          </a:p>
        </p:txBody>
      </p:sp>
      <p:sp>
        <p:nvSpPr>
          <p:cNvPr id="593" name="Shape 5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15786215539_f981f0bd0c_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99" r="151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96" name="Shape 5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xfrm>
            <a:off x="7638405" y="5246935"/>
            <a:ext cx="9107190" cy="3222130"/>
          </a:xfrm>
          <a:prstGeom prst="rect">
            <a:avLst/>
          </a:prstGeom>
        </p:spPr>
        <p:txBody>
          <a:bodyPr anchor="t"/>
          <a:lstStyle/>
          <a:p>
            <a:r>
              <a:t>Content Slide Templates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03" name="Shape 603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05" name="Shape 605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07" name="Shape 607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08" name="Shape 608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609" name="Shape 6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IBM</a:t>
            </a:r>
            <a:r>
              <a:t>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Bluemix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Your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Goes Here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Subtitle goes here</a:t>
            </a: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47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2550" y="0"/>
            <a:ext cx="138925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47260" indent="-44726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6" name="Shape 61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</a:t>
            </a:r>
          </a:p>
        </p:txBody>
      </p:sp>
      <p:sp>
        <p:nvSpPr>
          <p:cNvPr id="617" name="Shape 617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18" name="Shape 618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19" name="Shape 619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20" name="Shape 620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21" name="Shape 621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22" name="Shape 622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23" name="Shape 6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6" name="Shape 62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</a:t>
            </a:r>
          </a:p>
        </p:txBody>
      </p:sp>
      <p:sp>
        <p:nvSpPr>
          <p:cNvPr id="627" name="Shape 627"/>
          <p:cNvSpPr>
            <a:spLocks noGrp="1"/>
          </p:cNvSpPr>
          <p:nvPr>
            <p:ph type="body" idx="15"/>
          </p:nvPr>
        </p:nvSpPr>
        <p:spPr>
          <a:xfrm>
            <a:off x="9916467" y="2216150"/>
            <a:ext cx="11781037" cy="92837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  <a:p>
            <a:pPr marL="457200" indent="-457200">
              <a:spcBef>
                <a:spcPts val="4500"/>
              </a:spcBef>
              <a:buSzPct val="100000"/>
              <a:defRPr sz="4100"/>
            </a:pPr>
            <a:r>
              <a:t>Lorem ipsum dolor sit amet, consectetur adipiscing elit, sed do eiusmod tempor incididunt ut labore et.</a:t>
            </a:r>
          </a:p>
        </p:txBody>
      </p:sp>
      <p:sp>
        <p:nvSpPr>
          <p:cNvPr id="628" name="Shape 6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31" name="Shape 63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32" name="Shape 632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33" name="Shape 633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35" name="Shape 635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36" name="Shape 636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637" name="Shape 637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38" name="Shape 638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39" name="Shape 6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40" name="Shape 640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41" name="Shape 641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42" name="Shape 642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646" name="Shape 64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</p:txBody>
      </p:sp>
      <p:sp>
        <p:nvSpPr>
          <p:cNvPr id="647" name="Shape 647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  <a:p>
            <a:pPr marL="457200" indent="-457200">
              <a:spcBef>
                <a:spcPts val="5900"/>
              </a:spcBef>
              <a:buSzPct val="100000"/>
            </a:pPr>
            <a:r>
              <a:t>Lorem ipsum dolor sit amet, consectetur adipiscing elit, sed do eiusmod tempor incididunt ut labore </a:t>
            </a:r>
          </a:p>
        </p:txBody>
      </p:sp>
      <p:sp>
        <p:nvSpPr>
          <p:cNvPr id="648" name="Shape 6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84200">
              <a:spcBef>
                <a:spcPts val="0"/>
              </a:spcBef>
              <a:buSzTx/>
              <a:buNone/>
              <a:defRPr sz="2900" b="1" spc="232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SLIDE TITLE </a:t>
            </a:r>
            <a:br/>
            <a:r>
              <a:t>GOES HERE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52" name="Shape 652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53" name="Shape 653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54" name="Shape 654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55" name="Shape 655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56" name="Shape 656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57" name="Shape 657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Label</a:t>
            </a:r>
          </a:p>
        </p:txBody>
      </p:sp>
      <p:sp>
        <p:nvSpPr>
          <p:cNvPr id="658" name="Shape 658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et.</a:t>
            </a:r>
          </a:p>
        </p:txBody>
      </p:sp>
      <p:sp>
        <p:nvSpPr>
          <p:cNvPr id="659" name="Shape 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64" name="Shape 664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65" name="Shape 665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67" name="Shape 667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68" name="Shape 668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pic>
        <p:nvPicPr>
          <p:cNvPr id="669" name="images-1.jpg"/>
          <p:cNvPicPr>
            <a:picLocks noGrp="1" noChangeAspect="1"/>
          </p:cNvPicPr>
          <p:nvPr>
            <p:ph type="pic" idx="19"/>
          </p:nvPr>
        </p:nvPicPr>
        <p:blipFill>
          <a:blip r:embed="rId2">
            <a:extLst/>
          </a:blip>
          <a:srcRect l="5271" t="11385" r="5139" b="138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70" name="austin-design-schematic.jpg"/>
          <p:cNvPicPr>
            <a:picLocks noGrp="1" noChangeAspect="1"/>
          </p:cNvPicPr>
          <p:nvPr>
            <p:ph type="pic" idx="20"/>
          </p:nvPr>
        </p:nvPicPr>
        <p:blipFill>
          <a:blip r:embed="rId3">
            <a:extLst/>
          </a:blip>
          <a:srcRect l="1299" t="3738" r="930" b="1466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71" name="images.jpg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/>
          </a:blip>
          <a:srcRect l="3408" t="9619" r="362" b="183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72" name="Shape 67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3" name="Shape 673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 or tagline here. </a:t>
            </a:r>
          </a:p>
        </p:txBody>
      </p:sp>
      <p:sp>
        <p:nvSpPr>
          <p:cNvPr id="674" name="Shape 6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77" name="Shape 67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78" name="Shape 67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79" name="Shape 679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80" name="Shape 680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81" name="Shape 681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82" name="Shape 682"/>
          <p:cNvSpPr>
            <a:spLocks noGrp="1"/>
          </p:cNvSpPr>
          <p:nvPr>
            <p:ph type="body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83" name="Shape 683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85" name="Shape 685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86" name="Shape 686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Header</a:t>
            </a:r>
          </a:p>
        </p:txBody>
      </p:sp>
      <p:sp>
        <p:nvSpPr>
          <p:cNvPr id="687" name="Shape 687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Lorem ipsum dolor sit amet, consectetur adipiscing elit, sed do eiusmod tempor incididunt ut labore et dolore magna aliqua.</a:t>
            </a:r>
          </a:p>
        </p:txBody>
      </p:sp>
      <p:sp>
        <p:nvSpPr>
          <p:cNvPr id="688" name="Shape 688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89" name="Shape 689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 or tagline here. </a:t>
            </a:r>
          </a:p>
        </p:txBody>
      </p:sp>
      <p:sp>
        <p:nvSpPr>
          <p:cNvPr id="690" name="Shape 6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Graph, chart, diagram goes here.</a:t>
            </a:r>
          </a:p>
        </p:txBody>
      </p:sp>
      <p:sp>
        <p:nvSpPr>
          <p:cNvPr id="694" name="Shape 6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Subtitle</a:t>
            </a:r>
          </a:p>
          <a:p>
            <a:pPr marL="0" indent="0"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Main Title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Subtitle, Presenters, Date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639291" y="465418"/>
            <a:ext cx="4536593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400" b="1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Slide Title</a:t>
            </a:r>
          </a:p>
        </p:txBody>
      </p:sp>
      <p:sp>
        <p:nvSpPr>
          <p:cNvPr id="697" name="Shape 697"/>
          <p:cNvSpPr/>
          <p:nvPr/>
        </p:nvSpPr>
        <p:spPr>
          <a:xfrm>
            <a:off x="639291" y="1489885"/>
            <a:ext cx="4943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3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Subtitle or tagline here. </a:t>
            </a:r>
          </a:p>
        </p:txBody>
      </p:sp>
      <p:sp>
        <p:nvSpPr>
          <p:cNvPr id="698" name="Shape 698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699" name="Shape 699"/>
          <p:cNvSpPr/>
          <p:nvPr/>
        </p:nvSpPr>
        <p:spPr>
          <a:xfrm>
            <a:off x="11960225" y="2442616"/>
            <a:ext cx="10928251" cy="9619259"/>
          </a:xfrm>
          <a:prstGeom prst="rect">
            <a:avLst/>
          </a:prstGeom>
          <a:solidFill>
            <a:schemeClr val="accent4">
              <a:hueOff val="429631"/>
              <a:satOff val="1273"/>
              <a:lumOff val="717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13999926" y="6928395"/>
            <a:ext cx="68488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3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Graph, chart, diagram goes here.</a:t>
            </a:r>
          </a:p>
        </p:txBody>
      </p:sp>
      <p:sp>
        <p:nvSpPr>
          <p:cNvPr id="701" name="Shape 701"/>
          <p:cNvSpPr/>
          <p:nvPr/>
        </p:nvSpPr>
        <p:spPr>
          <a:xfrm>
            <a:off x="1629891" y="3004817"/>
            <a:ext cx="8931177" cy="873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>
              <a:spcBef>
                <a:spcPts val="4600"/>
              </a:spcBef>
              <a:buSzPct val="100000"/>
              <a:buChar char="•"/>
              <a:defRPr sz="41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</a:defRPr>
            </a:pPr>
            <a:r>
              <a:t>Lorem ipsum dolor sit amet, consectetur adipiscing elit, sed </a:t>
            </a:r>
            <a:br/>
            <a:r>
              <a:t>do eiusmod tempor incididunt ut labore et.</a:t>
            </a:r>
          </a:p>
          <a:p>
            <a:pPr marL="457200" indent="-457200">
              <a:spcBef>
                <a:spcPts val="4600"/>
              </a:spcBef>
              <a:buSzPct val="100000"/>
              <a:buChar char="•"/>
              <a:defRPr sz="41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</a:defRPr>
            </a:pPr>
            <a:r>
              <a:t>Lorem ipsum dolor sit amet, consectetur adipiscing elit, sed </a:t>
            </a:r>
            <a:br/>
            <a:r>
              <a:t>do eiusmod tempor incididunt ut labore et.</a:t>
            </a:r>
          </a:p>
          <a:p>
            <a:pPr marL="457200" indent="-457200">
              <a:spcBef>
                <a:spcPts val="4600"/>
              </a:spcBef>
              <a:buSzPct val="100000"/>
              <a:buChar char="•"/>
              <a:defRPr sz="41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</a:defRPr>
            </a:pPr>
            <a:r>
              <a:t>Lorem ipsum dolor sit amet, consectetur adipiscing elit, sed </a:t>
            </a:r>
            <a:br/>
            <a:r>
              <a:t>do eiusmod tempor incididunt ut labore et.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/>
          </p:cNvSpPr>
          <p:nvPr>
            <p:ph type="title"/>
          </p:nvPr>
        </p:nvSpPr>
        <p:spPr>
          <a:xfrm>
            <a:off x="7287666" y="5023098"/>
            <a:ext cx="9808668" cy="3669804"/>
          </a:xfrm>
          <a:prstGeom prst="rect">
            <a:avLst/>
          </a:prstGeom>
        </p:spPr>
        <p:txBody>
          <a:bodyPr anchor="t"/>
          <a:lstStyle/>
          <a:p>
            <a:r>
              <a:t>Specialty Templates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20498647123_f51ea5604b_o-filtered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784" r="24920" b="13784"/>
          <a:stretch>
            <a:fillRect/>
          </a:stretch>
        </p:blipFill>
        <p:spPr>
          <a:xfrm>
            <a:off x="10079363" y="2150716"/>
            <a:ext cx="6088073" cy="4404980"/>
          </a:xfrm>
          <a:prstGeom prst="rect">
            <a:avLst/>
          </a:prstGeom>
        </p:spPr>
      </p:pic>
      <p:pic>
        <p:nvPicPr>
          <p:cNvPr id="706" name="20498647123_f51ea5604b_o-filtered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t="13784" r="24920" b="13784"/>
          <a:stretch>
            <a:fillRect/>
          </a:stretch>
        </p:blipFill>
        <p:spPr>
          <a:xfrm>
            <a:off x="16725503" y="2150716"/>
            <a:ext cx="6088073" cy="4404980"/>
          </a:xfrm>
          <a:prstGeom prst="rect">
            <a:avLst/>
          </a:prstGeom>
        </p:spPr>
      </p:pic>
      <p:pic>
        <p:nvPicPr>
          <p:cNvPr id="707" name="20498647123_f51ea5604b_o-filtered.jpeg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t="13784" r="24920" b="13784"/>
          <a:stretch>
            <a:fillRect/>
          </a:stretch>
        </p:blipFill>
        <p:spPr>
          <a:xfrm>
            <a:off x="10079363" y="7160304"/>
            <a:ext cx="6088073" cy="4404980"/>
          </a:xfrm>
          <a:prstGeom prst="rect">
            <a:avLst/>
          </a:prstGeom>
        </p:spPr>
      </p:pic>
      <p:pic>
        <p:nvPicPr>
          <p:cNvPr id="708" name="20498647123_f51ea5604b_o-filtered.jpeg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/>
          </a:blip>
          <a:srcRect t="13784" r="24920" b="13784"/>
          <a:stretch>
            <a:fillRect/>
          </a:stretch>
        </p:blipFill>
        <p:spPr>
          <a:xfrm>
            <a:off x="16725503" y="7160304"/>
            <a:ext cx="6088073" cy="4404980"/>
          </a:xfrm>
          <a:prstGeom prst="rect">
            <a:avLst/>
          </a:prstGeom>
        </p:spPr>
      </p:pic>
      <p:sp>
        <p:nvSpPr>
          <p:cNvPr id="709" name="Shape 7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Meet the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Team.</a:t>
            </a:r>
          </a:p>
        </p:txBody>
      </p:sp>
      <p:sp>
        <p:nvSpPr>
          <p:cNvPr id="712" name="Shape 712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13" name="Shape 713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14" name="pasted-image-filtered.jpeg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15" name="Shape 715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17" name="pasted-image-filtered.jpeg"/>
          <p:cNvPicPr>
            <a:picLocks noGrp="1" noChangeAspect="1"/>
          </p:cNvPicPr>
          <p:nvPr>
            <p:ph type="pic" idx="19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18" name="Shape 718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19" name="Shape 719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20" name="pasted-image-filtered.jpeg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21" name="Shape 72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22" name="Shape 722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23" name="pasted-image-filtered.jpeg"/>
          <p:cNvPicPr>
            <a:picLocks noGrp="1" noChangeAspect="1"/>
          </p:cNvPicPr>
          <p:nvPr>
            <p:ph type="pic" idx="25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24" name="Shape 724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25" name="Shape 725"/>
          <p:cNvSpPr>
            <a:spLocks noGrp="1"/>
          </p:cNvSpPr>
          <p:nvPr>
            <p:ph type="body" idx="2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26" name="pasted-image-filtered.jpeg"/>
          <p:cNvPicPr>
            <a:picLocks noGrp="1" noChangeAspect="1"/>
          </p:cNvPicPr>
          <p:nvPr>
            <p:ph type="pic" idx="28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27" name="Shape 727"/>
          <p:cNvSpPr>
            <a:spLocks noGrp="1"/>
          </p:cNvSpPr>
          <p:nvPr>
            <p:ph type="body" idx="29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idx="3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29" name="pasted-image-filtered.jpeg"/>
          <p:cNvPicPr>
            <a:picLocks noGrp="1" noChangeAspect="1"/>
          </p:cNvPicPr>
          <p:nvPr>
            <p:ph type="pic" idx="31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30" name="Shape 730"/>
          <p:cNvSpPr>
            <a:spLocks noGrp="1"/>
          </p:cNvSpPr>
          <p:nvPr>
            <p:ph type="body" idx="3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31" name="Shape 731"/>
          <p:cNvSpPr>
            <a:spLocks noGrp="1"/>
          </p:cNvSpPr>
          <p:nvPr>
            <p:ph type="body" idx="3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32" name="pasted-image-filtered.jpeg"/>
          <p:cNvPicPr>
            <a:picLocks noGrp="1" noChangeAspect="1"/>
          </p:cNvPicPr>
          <p:nvPr>
            <p:ph type="pic" idx="34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33" name="Shape 733"/>
          <p:cNvSpPr>
            <a:spLocks noGrp="1"/>
          </p:cNvSpPr>
          <p:nvPr>
            <p:ph type="body" idx="3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</a:t>
            </a:r>
          </a:p>
        </p:txBody>
      </p:sp>
      <p:sp>
        <p:nvSpPr>
          <p:cNvPr id="734" name="Shape 734"/>
          <p:cNvSpPr>
            <a:spLocks noGrp="1"/>
          </p:cNvSpPr>
          <p:nvPr>
            <p:ph type="body" idx="3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</a:t>
            </a:r>
          </a:p>
        </p:txBody>
      </p:sp>
      <p:pic>
        <p:nvPicPr>
          <p:cNvPr id="735" name="pasted-image-filtered.jpeg"/>
          <p:cNvPicPr>
            <a:picLocks noGrp="1" noChangeAspect="1"/>
          </p:cNvPicPr>
          <p:nvPr>
            <p:ph type="pic" idx="37"/>
          </p:nvPr>
        </p:nvPicPr>
        <p:blipFill>
          <a:blip r:embed="rId2">
            <a:extLst/>
          </a:blip>
          <a:srcRect l="27604" t="626" r="12731" b="165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36" name="Shape 7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rom06_1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9659" t="6310" r="23301" b="27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39" name="Shape 73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SLIDE</a:t>
            </a:r>
            <a:br/>
            <a:r>
              <a:t>TITLE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HERE</a:t>
            </a:r>
          </a:p>
        </p:txBody>
      </p:sp>
      <p:sp>
        <p:nvSpPr>
          <p:cNvPr id="740" name="Shape 740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Quote goes here.</a:t>
            </a:r>
          </a:p>
        </p:txBody>
      </p:sp>
      <p:sp>
        <p:nvSpPr>
          <p:cNvPr id="741" name="Shape 7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/>
          </p:cNvSpPr>
          <p:nvPr>
            <p:ph type="title"/>
          </p:nvPr>
        </p:nvSpPr>
        <p:spPr>
          <a:xfrm>
            <a:off x="8258472" y="5086449"/>
            <a:ext cx="7867056" cy="3543102"/>
          </a:xfrm>
          <a:prstGeom prst="rect">
            <a:avLst/>
          </a:prstGeom>
        </p:spPr>
        <p:txBody>
          <a:bodyPr anchor="t"/>
          <a:lstStyle/>
          <a:p>
            <a:r>
              <a:t>Thank You Templates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A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/>
          </p:cNvSpPr>
          <p:nvPr>
            <p:ph type="body" idx="13"/>
          </p:nvPr>
        </p:nvSpPr>
        <p:spPr>
          <a:xfrm>
            <a:off x="7596578" y="5784849"/>
            <a:ext cx="9190844" cy="2146301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/>
          </p:cNvSpPr>
          <p:nvPr>
            <p:ph type="body" idx="13"/>
          </p:nvPr>
        </p:nvSpPr>
        <p:spPr>
          <a:xfrm>
            <a:off x="7596578" y="5784849"/>
            <a:ext cx="9190844" cy="2146301"/>
          </a:xfrm>
          <a:prstGeom prst="rect">
            <a:avLst/>
          </a:prstGeom>
        </p:spPr>
        <p:txBody>
          <a:bodyPr/>
          <a:lstStyle>
            <a:lvl1pPr algn="l">
              <a:defRPr sz="13400"/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r>
              <a:t>Subtitle 1</a:t>
            </a:r>
          </a:p>
          <a:p>
            <a:pPr marL="0" indent="0">
              <a:spcBef>
                <a:spcPts val="0"/>
              </a:spcBef>
              <a:buSzTx/>
              <a:buNone/>
              <a:defRPr sz="4100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</a:defRPr>
            </a:pPr>
            <a:r>
              <a:t>Subtitle 2 (Date)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4"/>
          </p:nvPr>
        </p:nvSpPr>
        <p:spPr>
          <a:xfrm>
            <a:off x="9144396" y="4912360"/>
            <a:ext cx="5387375" cy="2387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Main Title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300" b="1">
                <a:solidFill>
                  <a:schemeClr val="accent6">
                    <a:hueOff val="-1425723"/>
                    <a:satOff val="52538"/>
                    <a:lumOff val="8554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Goes Here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23843488" y="13081000"/>
            <a:ext cx="25552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15786215539_f981f0bd0c_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8174" r="237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81" name="Shape 48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>
                <a:solidFill>
                  <a:schemeClr val="accent1">
                    <a:hueOff val="216153"/>
                    <a:satOff val="36959"/>
                    <a:lumOff val="-2773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PRESENTATION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06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3">
                    <a:hueOff val="488606"/>
                    <a:satOff val="78400"/>
                    <a:lumOff val="38618"/>
                  </a:schemeClr>
                </a:solidFill>
              </a:rPr>
              <a:t>TITLE</a:t>
            </a:r>
          </a:p>
        </p:txBody>
      </p:sp>
      <p:sp>
        <p:nvSpPr>
          <p:cNvPr id="482" name="Shape 482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Subtitle or tagline.</a:t>
            </a:r>
          </a:p>
        </p:txBody>
      </p:sp>
      <p:sp>
        <p:nvSpPr>
          <p:cNvPr id="483" name="Shape 483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09.20.16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23778565" y="130048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/>
          </p:cNvSpPr>
          <p:nvPr>
            <p:ph type="title"/>
          </p:nvPr>
        </p:nvSpPr>
        <p:spPr>
          <a:xfrm>
            <a:off x="6755060" y="6145063"/>
            <a:ext cx="10873880" cy="1425874"/>
          </a:xfrm>
          <a:prstGeom prst="rect">
            <a:avLst/>
          </a:prstGeom>
        </p:spPr>
        <p:txBody>
          <a:bodyPr anchor="t"/>
          <a:lstStyle/>
          <a:p>
            <a:r>
              <a:t>Brand Elements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/>
        </p:nvSpPr>
        <p:spPr>
          <a:xfrm>
            <a:off x="1092844" y="2387600"/>
            <a:ext cx="2106912" cy="1534518"/>
          </a:xfrm>
          <a:prstGeom prst="rect">
            <a:avLst/>
          </a:prstGeom>
          <a:solidFill>
            <a:schemeClr val="accent2">
              <a:hueOff val="339865"/>
              <a:satOff val="82983"/>
              <a:lumOff val="4308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3201044" y="2387600"/>
            <a:ext cx="2106912" cy="1534518"/>
          </a:xfrm>
          <a:prstGeom prst="rect">
            <a:avLst/>
          </a:prstGeom>
          <a:solidFill>
            <a:schemeClr val="accent3">
              <a:hueOff val="488606"/>
              <a:satOff val="78400"/>
              <a:lumOff val="3861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5309244" y="2387600"/>
            <a:ext cx="2106912" cy="1534518"/>
          </a:xfrm>
          <a:prstGeom prst="rect">
            <a:avLst/>
          </a:prstGeom>
          <a:solidFill>
            <a:schemeClr val="accent4">
              <a:hueOff val="682739"/>
              <a:satOff val="53055"/>
              <a:lumOff val="384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7417444" y="2387600"/>
            <a:ext cx="2106912" cy="1534518"/>
          </a:xfrm>
          <a:prstGeom prst="rect">
            <a:avLst/>
          </a:prstGeom>
          <a:solidFill>
            <a:schemeClr val="accent5">
              <a:hueOff val="881145"/>
              <a:satOff val="17888"/>
              <a:lumOff val="288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grpSp>
        <p:nvGrpSpPr>
          <p:cNvPr id="496" name="Group 496"/>
          <p:cNvGrpSpPr/>
          <p:nvPr/>
        </p:nvGrpSpPr>
        <p:grpSpPr>
          <a:xfrm>
            <a:off x="1092844" y="6858000"/>
            <a:ext cx="8431512" cy="1534518"/>
            <a:chOff x="0" y="0"/>
            <a:chExt cx="8431510" cy="1534517"/>
          </a:xfrm>
        </p:grpSpPr>
        <p:sp>
          <p:nvSpPr>
            <p:cNvPr id="492" name="Shape 492"/>
            <p:cNvSpPr/>
            <p:nvPr/>
          </p:nvSpPr>
          <p:spPr>
            <a:xfrm>
              <a:off x="0" y="0"/>
              <a:ext cx="2106911" cy="153451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108200" y="0"/>
              <a:ext cx="2106911" cy="153451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4216400" y="0"/>
              <a:ext cx="2106911" cy="153451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6324600" y="0"/>
              <a:ext cx="2106911" cy="1534518"/>
            </a:xfrm>
            <a:prstGeom prst="rect">
              <a:avLst/>
            </a:prstGeom>
            <a:solidFill>
              <a:schemeClr val="accent1">
                <a:hueOff val="216153"/>
                <a:satOff val="36959"/>
                <a:lumOff val="-2773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</p:grpSp>
      <p:sp>
        <p:nvSpPr>
          <p:cNvPr id="497" name="Shape 497"/>
          <p:cNvSpPr/>
          <p:nvPr/>
        </p:nvSpPr>
        <p:spPr>
          <a:xfrm>
            <a:off x="1093167" y="9194800"/>
            <a:ext cx="2106911" cy="1534518"/>
          </a:xfrm>
          <a:prstGeom prst="rect">
            <a:avLst/>
          </a:prstGeom>
          <a:solidFill>
            <a:schemeClr val="accent2">
              <a:hueOff val="214170"/>
              <a:satOff val="6782"/>
              <a:lumOff val="591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3201367" y="9194800"/>
            <a:ext cx="2106911" cy="1534518"/>
          </a:xfrm>
          <a:prstGeom prst="rect">
            <a:avLst/>
          </a:prstGeom>
          <a:solidFill>
            <a:schemeClr val="accent3">
              <a:hueOff val="227796"/>
              <a:satOff val="-6028"/>
              <a:lumOff val="60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chemeClr val="accent3">
                    <a:hueOff val="227796"/>
                    <a:satOff val="-6028"/>
                    <a:lumOff val="60862"/>
                  </a:schemeClr>
                </a:solidFill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5309567" y="9194800"/>
            <a:ext cx="2106911" cy="1534518"/>
          </a:xfrm>
          <a:prstGeom prst="rect">
            <a:avLst/>
          </a:prstGeom>
          <a:solidFill>
            <a:schemeClr val="accent4">
              <a:hueOff val="429631"/>
              <a:satOff val="1273"/>
              <a:lumOff val="717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417444" y="9201150"/>
            <a:ext cx="2106912" cy="1534518"/>
          </a:xfrm>
          <a:prstGeom prst="rect">
            <a:avLst/>
          </a:prstGeom>
          <a:solidFill>
            <a:schemeClr val="accent5">
              <a:hueOff val="836598"/>
              <a:satOff val="4306"/>
              <a:lumOff val="788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1092844" y="11328400"/>
            <a:ext cx="2106912" cy="1534518"/>
          </a:xfrm>
          <a:prstGeom prst="rect">
            <a:avLst/>
          </a:prstGeom>
          <a:solidFill>
            <a:schemeClr val="accent6">
              <a:hueOff val="-1425723"/>
              <a:satOff val="52538"/>
              <a:lumOff val="85544"/>
            </a:schemeClr>
          </a:solidFill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grpSp>
        <p:nvGrpSpPr>
          <p:cNvPr id="506" name="Group 506"/>
          <p:cNvGrpSpPr/>
          <p:nvPr/>
        </p:nvGrpSpPr>
        <p:grpSpPr>
          <a:xfrm flipH="1">
            <a:off x="1092844" y="4514850"/>
            <a:ext cx="8431512" cy="1534518"/>
            <a:chOff x="0" y="0"/>
            <a:chExt cx="8431510" cy="1534517"/>
          </a:xfrm>
        </p:grpSpPr>
        <p:sp>
          <p:nvSpPr>
            <p:cNvPr id="502" name="Shape 502"/>
            <p:cNvSpPr/>
            <p:nvPr/>
          </p:nvSpPr>
          <p:spPr>
            <a:xfrm>
              <a:off x="0" y="0"/>
              <a:ext cx="2106911" cy="15345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108200" y="0"/>
              <a:ext cx="2106911" cy="153451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4216400" y="0"/>
              <a:ext cx="2106911" cy="153451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6324600" y="0"/>
              <a:ext cx="2106911" cy="1534518"/>
            </a:xfrm>
            <a:prstGeom prst="rect">
              <a:avLst/>
            </a:prstGeom>
            <a:solidFill>
              <a:schemeClr val="accent6">
                <a:hueOff val="62365"/>
                <a:satOff val="-31104"/>
                <a:lumOff val="4539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</p:grpSp>
      <p:sp>
        <p:nvSpPr>
          <p:cNvPr id="507" name="Shape 507"/>
          <p:cNvSpPr/>
          <p:nvPr/>
        </p:nvSpPr>
        <p:spPr>
          <a:xfrm>
            <a:off x="410797" y="13049916"/>
            <a:ext cx="6193436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900"/>
              </a:spcBef>
              <a:defRPr sz="1600">
                <a:solidFill>
                  <a:schemeClr val="accent6">
                    <a:hueOff val="62365"/>
                    <a:satOff val="-31104"/>
                    <a:lumOff val="45391"/>
                  </a:schemeClr>
                </a:solidFill>
                <a:latin typeface="HelvNeue Roman for IBM"/>
                <a:ea typeface="HelvNeue Roman for IBM"/>
                <a:cs typeface="HelvNeue Roman for IBM"/>
                <a:sym typeface="HelvNeue Roman for IBM"/>
              </a:defRPr>
            </a:pPr>
            <a:r>
              <a:t>Bluemix Design System 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IBM Confidential</a:t>
            </a:r>
            <a:r>
              <a:rPr>
                <a:latin typeface="HelvNeue Bold for IBM"/>
                <a:ea typeface="HelvNeue Bold for IBM"/>
                <a:cs typeface="HelvNeue Bold for IBM"/>
                <a:sym typeface="HelvNeue Bold for IBM"/>
              </a:rPr>
              <a:t>  </a:t>
            </a:r>
            <a:r>
              <a:rPr>
                <a:latin typeface="HelvNeue Light for IBM"/>
                <a:ea typeface="HelvNeue Light for IBM"/>
                <a:cs typeface="HelvNeue Light for IBM"/>
                <a:sym typeface="HelvNeue Light for IBM"/>
              </a:rPr>
              <a:t>|  ©2016 IBM Corporation</a:t>
            </a:r>
          </a:p>
        </p:txBody>
      </p:sp>
      <p:sp>
        <p:nvSpPr>
          <p:cNvPr id="508" name="Shape 508"/>
          <p:cNvSpPr/>
          <p:nvPr/>
        </p:nvSpPr>
        <p:spPr>
          <a:xfrm>
            <a:off x="1125537" y="582612"/>
            <a:ext cx="3171628" cy="143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>
              <a:defRPr sz="74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Colors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-101601" y="2654300"/>
            <a:ext cx="24587201" cy="5015012"/>
          </a:xfrm>
          <a:prstGeom prst="rect">
            <a:avLst/>
          </a:prstGeom>
          <a:solidFill>
            <a:srgbClr val="F7F9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200"/>
            </a:lvl1pPr>
          </a:lstStyle>
          <a:p>
            <a:r>
              <a:t> </a:t>
            </a:r>
          </a:p>
        </p:txBody>
      </p:sp>
      <p:sp>
        <p:nvSpPr>
          <p:cNvPr id="512" name="Shape 512"/>
          <p:cNvSpPr/>
          <p:nvPr/>
        </p:nvSpPr>
        <p:spPr>
          <a:xfrm>
            <a:off x="1125537" y="582612"/>
            <a:ext cx="3052466" cy="143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>
              <a:defRPr sz="74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Logos</a:t>
            </a:r>
          </a:p>
        </p:txBody>
      </p:sp>
      <p:pic>
        <p:nvPicPr>
          <p:cNvPr id="51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264" y="3368015"/>
            <a:ext cx="3684271" cy="858521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/>
          <p:nvPr/>
        </p:nvSpPr>
        <p:spPr>
          <a:xfrm>
            <a:off x="-101601" y="7632700"/>
            <a:ext cx="24587201" cy="5015012"/>
          </a:xfrm>
          <a:prstGeom prst="rect">
            <a:avLst/>
          </a:prstGeom>
          <a:solidFill>
            <a:srgbClr val="1C354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pic>
        <p:nvPicPr>
          <p:cNvPr id="5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0500" y="4275692"/>
            <a:ext cx="859015" cy="852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56884" y="3365857"/>
            <a:ext cx="406247" cy="40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4323" y="9387144"/>
            <a:ext cx="871369" cy="860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42244" y="8255000"/>
            <a:ext cx="435526" cy="431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7899" y="8736152"/>
            <a:ext cx="3691002" cy="860203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1213098" y="1712217"/>
            <a:ext cx="6865988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>
              <a:defRPr sz="23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Please refer to ____ for the logo usage guidelines</a:t>
            </a:r>
          </a:p>
        </p:txBody>
      </p:sp>
      <p:pic>
        <p:nvPicPr>
          <p:cNvPr id="5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370" y="5209134"/>
            <a:ext cx="5332925" cy="124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2441" y="10663194"/>
            <a:ext cx="5342668" cy="1245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5303" y="5741374"/>
            <a:ext cx="1249408" cy="1240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30634" y="10947503"/>
            <a:ext cx="1258747" cy="1242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265719" y="9686238"/>
            <a:ext cx="2540001" cy="1796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265719" y="4501075"/>
            <a:ext cx="2540001" cy="17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 flipV="1">
            <a:off x="18770600" y="3558425"/>
            <a:ext cx="1" cy="3206761"/>
          </a:xfrm>
          <a:prstGeom prst="line">
            <a:avLst/>
          </a:prstGeom>
          <a:ln w="25400">
            <a:solidFill>
              <a:schemeClr val="accent6">
                <a:hueOff val="62365"/>
                <a:satOff val="-31104"/>
                <a:lumOff val="4539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 flipV="1">
            <a:off x="18770600" y="8536825"/>
            <a:ext cx="1" cy="3206761"/>
          </a:xfrm>
          <a:prstGeom prst="line">
            <a:avLst/>
          </a:prstGeom>
          <a:ln w="25400">
            <a:solidFill>
              <a:schemeClr val="accent6">
                <a:hueOff val="-1425723"/>
                <a:satOff val="52538"/>
                <a:lumOff val="855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529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979834" y="4732570"/>
            <a:ext cx="3763659" cy="85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977948" y="9837970"/>
            <a:ext cx="3767431" cy="858472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19652005" y="3581282"/>
            <a:ext cx="3767430" cy="431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>
              <a:defRPr sz="2300" b="1">
                <a:solidFill>
                  <a:schemeClr val="accent2">
                    <a:hueOff val="339865"/>
                    <a:satOff val="82983"/>
                    <a:lumOff val="43087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FOR TITLE SLIDES ONLY:</a:t>
            </a:r>
          </a:p>
        </p:txBody>
      </p:sp>
      <p:sp>
        <p:nvSpPr>
          <p:cNvPr id="532" name="Shape 532"/>
          <p:cNvSpPr/>
          <p:nvPr/>
        </p:nvSpPr>
        <p:spPr>
          <a:xfrm>
            <a:off x="19414476" y="8536826"/>
            <a:ext cx="3763659" cy="43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>
              <a:defRPr sz="23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FOR TITLE SLIDES ONLY: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5007818" y="5445968"/>
            <a:ext cx="14368364" cy="2824064"/>
          </a:xfrm>
          <a:prstGeom prst="rect">
            <a:avLst/>
          </a:prstGeom>
        </p:spPr>
        <p:txBody>
          <a:bodyPr anchor="t"/>
          <a:lstStyle>
            <a:lvl1pPr>
              <a:defRPr sz="8300"/>
            </a:lvl1pPr>
          </a:lstStyle>
          <a:p>
            <a:r>
              <a:t>Table of Contents &amp; Agenda Templates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030B0A"/>
      </a:dk2>
      <a:lt2>
        <a:srgbClr val="051018"/>
      </a:lt2>
      <a:accent1>
        <a:srgbClr val="5A6872"/>
      </a:accent1>
      <a:accent2>
        <a:srgbClr val="41525B"/>
      </a:accent2>
      <a:accent3>
        <a:srgbClr val="3A4B55"/>
      </a:accent3>
      <a:accent4>
        <a:srgbClr val="2D3F49"/>
      </a:accent4>
      <a:accent5>
        <a:srgbClr val="1F343E"/>
      </a:accent5>
      <a:accent6>
        <a:srgbClr val="152835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6">
                <a:hueOff val="-1425723"/>
                <a:satOff val="52538"/>
                <a:lumOff val="85544"/>
              </a:schemeClr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chemeClr val="accent6">
                <a:hueOff val="-1425723"/>
                <a:satOff val="52538"/>
                <a:lumOff val="85544"/>
              </a:schemeClr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030B0A"/>
      </a:dk2>
      <a:lt2>
        <a:srgbClr val="051018"/>
      </a:lt2>
      <a:accent1>
        <a:srgbClr val="5A6872"/>
      </a:accent1>
      <a:accent2>
        <a:srgbClr val="41525B"/>
      </a:accent2>
      <a:accent3>
        <a:srgbClr val="3A4B55"/>
      </a:accent3>
      <a:accent4>
        <a:srgbClr val="2D3F49"/>
      </a:accent4>
      <a:accent5>
        <a:srgbClr val="1F343E"/>
      </a:accent5>
      <a:accent6>
        <a:srgbClr val="152835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6">
                <a:hueOff val="-1425723"/>
                <a:satOff val="52538"/>
                <a:lumOff val="85544"/>
              </a:schemeClr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chemeClr val="accent6">
                <a:hueOff val="-1425723"/>
                <a:satOff val="52538"/>
                <a:lumOff val="85544"/>
              </a:schemeClr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Macintosh PowerPoint</Application>
  <PresentationFormat>Custom</PresentationFormat>
  <Paragraphs>206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Helvetica</vt:lpstr>
      <vt:lpstr>Helvetica Light</vt:lpstr>
      <vt:lpstr>Helvetica Neue</vt:lpstr>
      <vt:lpstr>HelvNeue Bold for IBM</vt:lpstr>
      <vt:lpstr>HelvNeue Light for IBM</vt:lpstr>
      <vt:lpstr>HelvNeue Medium for IBM</vt:lpstr>
      <vt:lpstr>HelvNeue Roman for IBM</vt:lpstr>
      <vt:lpstr>Lubalin Demi for IBM</vt:lpstr>
      <vt:lpstr>White</vt:lpstr>
      <vt:lpstr>Title Slide Templates</vt:lpstr>
      <vt:lpstr>PowerPoint Presentation</vt:lpstr>
      <vt:lpstr>PowerPoint Presentation</vt:lpstr>
      <vt:lpstr>PowerPoint Presentation</vt:lpstr>
      <vt:lpstr>PowerPoint Presentation</vt:lpstr>
      <vt:lpstr>Brand Elements</vt:lpstr>
      <vt:lpstr>PowerPoint Presentation</vt:lpstr>
      <vt:lpstr>PowerPoint Presentation</vt:lpstr>
      <vt:lpstr>Table of Contents &amp; Agenda Templates</vt:lpstr>
      <vt:lpstr>PowerPoint Presentation</vt:lpstr>
      <vt:lpstr>PowerPoint Presentation</vt:lpstr>
      <vt:lpstr>Section Divider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Slide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Specialty Templates</vt:lpstr>
      <vt:lpstr>PowerPoint Presentation</vt:lpstr>
      <vt:lpstr>PowerPoint Presentation</vt:lpstr>
      <vt:lpstr>PowerPoint Presentation</vt:lpstr>
      <vt:lpstr>Thank You Templates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Templates</dc:title>
  <cp:lastModifiedBy>TAYLER AITKEN</cp:lastModifiedBy>
  <cp:revision>1</cp:revision>
  <dcterms:modified xsi:type="dcterms:W3CDTF">2016-10-20T15:49:38Z</dcterms:modified>
</cp:coreProperties>
</file>